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72" r:id="rId1"/>
  </p:sldMasterIdLst>
  <p:notesMasterIdLst>
    <p:notesMasterId r:id="rId14"/>
  </p:notesMasterIdLst>
  <p:handoutMasterIdLst>
    <p:handoutMasterId r:id="rId15"/>
  </p:handoutMasterIdLst>
  <p:sldIdLst>
    <p:sldId id="256" r:id="rId2"/>
    <p:sldId id="257" r:id="rId3"/>
    <p:sldId id="259" r:id="rId4"/>
    <p:sldId id="260" r:id="rId5"/>
    <p:sldId id="264" r:id="rId6"/>
    <p:sldId id="265" r:id="rId7"/>
    <p:sldId id="266" r:id="rId8"/>
    <p:sldId id="267" r:id="rId9"/>
    <p:sldId id="268" r:id="rId10"/>
    <p:sldId id="269" r:id="rId11"/>
    <p:sldId id="263" r:id="rId12"/>
    <p:sldId id="258" r:id="rId13"/>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RITH PINZON" initials="SP" lastIdx="1" clrIdx="0">
    <p:extLst>
      <p:ext uri="{19B8F6BF-5375-455C-9EA6-DF929625EA0E}">
        <p15:presenceInfo xmlns:p15="http://schemas.microsoft.com/office/powerpoint/2012/main" userId="SHARITH PINZ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C446"/>
    <a:srgbClr val="8BC546"/>
    <a:srgbClr val="E1E7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8212F6-4894-48AC-8D42-090E925FB459}" v="97" dt="2021-10-13T03:18:46.238"/>
    <p1510:client id="{7DF23A9E-09B3-ECBE-7E06-84FDC3A87DB6}" v="2" dt="2021-10-13T04:27:44.846"/>
    <p1510:client id="{973D7ED6-A8A1-6BDE-45A6-3B6F06238A07}" v="60" dt="2021-10-13T04:26:56.191"/>
    <p1510:client id="{A91D8EC9-C172-0639-B117-F83089F8F3D8}" v="338" dt="2021-10-13T03:15:20.944"/>
    <p1510:client id="{CF1C659B-629C-48BC-AC14-4204F386B7B6}" v="73" dt="2021-10-13T03:13:59.2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fdc27c2351ccf35d786faedc0c058b02848da4493b55c07ba55b59b263ea77cd::" providerId="AD" clId="Web-{CF1C659B-629C-48BC-AC14-4204F386B7B6}"/>
    <pc:docChg chg="modSld">
      <pc:chgData name="Guest User" userId="S::urn:spo:anon#fdc27c2351ccf35d786faedc0c058b02848da4493b55c07ba55b59b263ea77cd::" providerId="AD" clId="Web-{CF1C659B-629C-48BC-AC14-4204F386B7B6}" dt="2021-10-13T03:13:55.533" v="39" actId="20577"/>
      <pc:docMkLst>
        <pc:docMk/>
      </pc:docMkLst>
      <pc:sldChg chg="addSp delSp modSp">
        <pc:chgData name="Guest User" userId="S::urn:spo:anon#fdc27c2351ccf35d786faedc0c058b02848da4493b55c07ba55b59b263ea77cd::" providerId="AD" clId="Web-{CF1C659B-629C-48BC-AC14-4204F386B7B6}" dt="2021-10-13T03:10:50.521" v="20"/>
        <pc:sldMkLst>
          <pc:docMk/>
          <pc:sldMk cId="2500086312" sldId="268"/>
        </pc:sldMkLst>
        <pc:spChg chg="add del mod">
          <ac:chgData name="Guest User" userId="S::urn:spo:anon#fdc27c2351ccf35d786faedc0c058b02848da4493b55c07ba55b59b263ea77cd::" providerId="AD" clId="Web-{CF1C659B-629C-48BC-AC14-4204F386B7B6}" dt="2021-10-13T03:10:30.067" v="15"/>
          <ac:spMkLst>
            <pc:docMk/>
            <pc:sldMk cId="2500086312" sldId="268"/>
            <ac:spMk id="4" creationId="{27EE82CD-3874-4F7C-878A-C5472510B83E}"/>
          </ac:spMkLst>
        </pc:spChg>
        <pc:spChg chg="add del">
          <ac:chgData name="Guest User" userId="S::urn:spo:anon#fdc27c2351ccf35d786faedc0c058b02848da4493b55c07ba55b59b263ea77cd::" providerId="AD" clId="Web-{CF1C659B-629C-48BC-AC14-4204F386B7B6}" dt="2021-10-13T03:10:50.521" v="20"/>
          <ac:spMkLst>
            <pc:docMk/>
            <pc:sldMk cId="2500086312" sldId="268"/>
            <ac:spMk id="7" creationId="{FB3680E5-EE70-44E0-AF98-20908A3EF451}"/>
          </ac:spMkLst>
        </pc:spChg>
        <pc:spChg chg="add mod">
          <ac:chgData name="Guest User" userId="S::urn:spo:anon#fdc27c2351ccf35d786faedc0c058b02848da4493b55c07ba55b59b263ea77cd::" providerId="AD" clId="Web-{CF1C659B-629C-48BC-AC14-4204F386B7B6}" dt="2021-10-13T03:10:45.255" v="19" actId="20577"/>
          <ac:spMkLst>
            <pc:docMk/>
            <pc:sldMk cId="2500086312" sldId="268"/>
            <ac:spMk id="9" creationId="{613FC7A3-EA51-4F90-A3F5-74FACDC7544D}"/>
          </ac:spMkLst>
        </pc:spChg>
      </pc:sldChg>
      <pc:sldChg chg="addSp modSp">
        <pc:chgData name="Guest User" userId="S::urn:spo:anon#fdc27c2351ccf35d786faedc0c058b02848da4493b55c07ba55b59b263ea77cd::" providerId="AD" clId="Web-{CF1C659B-629C-48BC-AC14-4204F386B7B6}" dt="2021-10-13T03:13:55.533" v="39" actId="20577"/>
        <pc:sldMkLst>
          <pc:docMk/>
          <pc:sldMk cId="1792738769" sldId="269"/>
        </pc:sldMkLst>
        <pc:spChg chg="add mod">
          <ac:chgData name="Guest User" userId="S::urn:spo:anon#fdc27c2351ccf35d786faedc0c058b02848da4493b55c07ba55b59b263ea77cd::" providerId="AD" clId="Web-{CF1C659B-629C-48BC-AC14-4204F386B7B6}" dt="2021-10-13T03:12:20.621" v="29" actId="20577"/>
          <ac:spMkLst>
            <pc:docMk/>
            <pc:sldMk cId="1792738769" sldId="269"/>
            <ac:spMk id="8" creationId="{B155E566-BCA1-46A0-A339-0C748B700A22}"/>
          </ac:spMkLst>
        </pc:spChg>
        <pc:spChg chg="mod">
          <ac:chgData name="Guest User" userId="S::urn:spo:anon#fdc27c2351ccf35d786faedc0c058b02848da4493b55c07ba55b59b263ea77cd::" providerId="AD" clId="Web-{CF1C659B-629C-48BC-AC14-4204F386B7B6}" dt="2021-10-13T03:13:55.533" v="39" actId="20577"/>
          <ac:spMkLst>
            <pc:docMk/>
            <pc:sldMk cId="1792738769" sldId="269"/>
            <ac:spMk id="17" creationId="{BEB87C28-BDF2-4A63-A930-EF2A2CD5FF4D}"/>
          </ac:spMkLst>
        </pc:spChg>
      </pc:sldChg>
    </pc:docChg>
  </pc:docChgLst>
  <pc:docChgLst>
    <pc:chgData name="Guest User" userId="S::urn:spo:anon#a91cb390d0c144e48c7390c294d2f9b7b516cedd762c414fb805c2fee2c226ac::" providerId="AD" clId="Web-{7DF23A9E-09B3-ECBE-7E06-84FDC3A87DB6}"/>
    <pc:docChg chg="modSld">
      <pc:chgData name="Guest User" userId="S::urn:spo:anon#a91cb390d0c144e48c7390c294d2f9b7b516cedd762c414fb805c2fee2c226ac::" providerId="AD" clId="Web-{7DF23A9E-09B3-ECBE-7E06-84FDC3A87DB6}" dt="2021-10-13T04:27:44.846" v="1"/>
      <pc:docMkLst>
        <pc:docMk/>
      </pc:docMkLst>
      <pc:sldChg chg="delSp modSp">
        <pc:chgData name="Guest User" userId="S::urn:spo:anon#a91cb390d0c144e48c7390c294d2f9b7b516cedd762c414fb805c2fee2c226ac::" providerId="AD" clId="Web-{7DF23A9E-09B3-ECBE-7E06-84FDC3A87DB6}" dt="2021-10-13T04:27:44.846" v="1"/>
        <pc:sldMkLst>
          <pc:docMk/>
          <pc:sldMk cId="1792738769" sldId="269"/>
        </pc:sldMkLst>
        <pc:spChg chg="del mod">
          <ac:chgData name="Guest User" userId="S::urn:spo:anon#a91cb390d0c144e48c7390c294d2f9b7b516cedd762c414fb805c2fee2c226ac::" providerId="AD" clId="Web-{7DF23A9E-09B3-ECBE-7E06-84FDC3A87DB6}" dt="2021-10-13T04:27:44.846" v="1"/>
          <ac:spMkLst>
            <pc:docMk/>
            <pc:sldMk cId="1792738769" sldId="269"/>
            <ac:spMk id="2" creationId="{7A500312-64F9-4B3B-B39C-9A6B3C1E2CF4}"/>
          </ac:spMkLst>
        </pc:spChg>
      </pc:sldChg>
    </pc:docChg>
  </pc:docChgLst>
  <pc:docChgLst>
    <pc:chgData name="NICOLAS MANTILLA" userId="S::nicolas2210707@correo.uis.edu.co::98981802-4a90-4756-8112-59f0a70c15b5" providerId="AD" clId="Web-{A91D8EC9-C172-0639-B117-F83089F8F3D8}"/>
    <pc:docChg chg="modSld">
      <pc:chgData name="NICOLAS MANTILLA" userId="S::nicolas2210707@correo.uis.edu.co::98981802-4a90-4756-8112-59f0a70c15b5" providerId="AD" clId="Web-{A91D8EC9-C172-0639-B117-F83089F8F3D8}" dt="2021-10-13T03:15:19.631" v="276" actId="20577"/>
      <pc:docMkLst>
        <pc:docMk/>
      </pc:docMkLst>
      <pc:sldChg chg="addSp delSp modSp">
        <pc:chgData name="NICOLAS MANTILLA" userId="S::nicolas2210707@correo.uis.edu.co::98981802-4a90-4756-8112-59f0a70c15b5" providerId="AD" clId="Web-{A91D8EC9-C172-0639-B117-F83089F8F3D8}" dt="2021-10-13T03:07:49.634" v="247"/>
        <pc:sldMkLst>
          <pc:docMk/>
          <pc:sldMk cId="632380621" sldId="256"/>
        </pc:sldMkLst>
        <pc:spChg chg="del">
          <ac:chgData name="NICOLAS MANTILLA" userId="S::nicolas2210707@correo.uis.edu.co::98981802-4a90-4756-8112-59f0a70c15b5" providerId="AD" clId="Web-{A91D8EC9-C172-0639-B117-F83089F8F3D8}" dt="2021-10-13T03:07:46.275" v="246"/>
          <ac:spMkLst>
            <pc:docMk/>
            <pc:sldMk cId="632380621" sldId="256"/>
            <ac:spMk id="2" creationId="{00000000-0000-0000-0000-000000000000}"/>
          </ac:spMkLst>
        </pc:spChg>
        <pc:spChg chg="add del">
          <ac:chgData name="NICOLAS MANTILLA" userId="S::nicolas2210707@correo.uis.edu.co::98981802-4a90-4756-8112-59f0a70c15b5" providerId="AD" clId="Web-{A91D8EC9-C172-0639-B117-F83089F8F3D8}" dt="2021-10-13T03:06:59.523" v="232"/>
          <ac:spMkLst>
            <pc:docMk/>
            <pc:sldMk cId="632380621" sldId="256"/>
            <ac:spMk id="3" creationId="{00000000-0000-0000-0000-000000000000}"/>
          </ac:spMkLst>
        </pc:spChg>
        <pc:spChg chg="mod">
          <ac:chgData name="NICOLAS MANTILLA" userId="S::nicolas2210707@correo.uis.edu.co::98981802-4a90-4756-8112-59f0a70c15b5" providerId="AD" clId="Web-{A91D8EC9-C172-0639-B117-F83089F8F3D8}" dt="2021-10-13T03:07:36.884" v="245" actId="1076"/>
          <ac:spMkLst>
            <pc:docMk/>
            <pc:sldMk cId="632380621" sldId="256"/>
            <ac:spMk id="5" creationId="{28AD5053-2948-439C-AF6C-F79D3BD241BC}"/>
          </ac:spMkLst>
        </pc:spChg>
        <pc:spChg chg="add del mod">
          <ac:chgData name="NICOLAS MANTILLA" userId="S::nicolas2210707@correo.uis.edu.co::98981802-4a90-4756-8112-59f0a70c15b5" providerId="AD" clId="Web-{A91D8EC9-C172-0639-B117-F83089F8F3D8}" dt="2021-10-13T03:07:49.634" v="247"/>
          <ac:spMkLst>
            <pc:docMk/>
            <pc:sldMk cId="632380621" sldId="256"/>
            <ac:spMk id="8" creationId="{A6A22296-D02E-49ED-BF36-7FEDA39A4C50}"/>
          </ac:spMkLst>
        </pc:spChg>
        <pc:picChg chg="ord">
          <ac:chgData name="NICOLAS MANTILLA" userId="S::nicolas2210707@correo.uis.edu.co::98981802-4a90-4756-8112-59f0a70c15b5" providerId="AD" clId="Web-{A91D8EC9-C172-0639-B117-F83089F8F3D8}" dt="2021-10-13T03:06:46.585" v="228"/>
          <ac:picMkLst>
            <pc:docMk/>
            <pc:sldMk cId="632380621" sldId="256"/>
            <ac:picMk id="6" creationId="{05F0BDF9-307B-B741-BEA1-08430A2A15EE}"/>
          </ac:picMkLst>
        </pc:picChg>
      </pc:sldChg>
      <pc:sldChg chg="modSp">
        <pc:chgData name="NICOLAS MANTILLA" userId="S::nicolas2210707@correo.uis.edu.co::98981802-4a90-4756-8112-59f0a70c15b5" providerId="AD" clId="Web-{A91D8EC9-C172-0639-B117-F83089F8F3D8}" dt="2021-10-13T02:25:07.058" v="0" actId="14100"/>
        <pc:sldMkLst>
          <pc:docMk/>
          <pc:sldMk cId="59591900" sldId="257"/>
        </pc:sldMkLst>
        <pc:cxnChg chg="mod">
          <ac:chgData name="NICOLAS MANTILLA" userId="S::nicolas2210707@correo.uis.edu.co::98981802-4a90-4756-8112-59f0a70c15b5" providerId="AD" clId="Web-{A91D8EC9-C172-0639-B117-F83089F8F3D8}" dt="2021-10-13T02:25:07.058" v="0" actId="14100"/>
          <ac:cxnSpMkLst>
            <pc:docMk/>
            <pc:sldMk cId="59591900" sldId="257"/>
            <ac:cxnSpMk id="9" creationId="{A407105F-0AC2-4C53-BED0-FE8376732B1E}"/>
          </ac:cxnSpMkLst>
        </pc:cxnChg>
      </pc:sldChg>
      <pc:sldChg chg="delSp modSp">
        <pc:chgData name="NICOLAS MANTILLA" userId="S::nicolas2210707@correo.uis.edu.co::98981802-4a90-4756-8112-59f0a70c15b5" providerId="AD" clId="Web-{A91D8EC9-C172-0639-B117-F83089F8F3D8}" dt="2021-10-13T03:08:41.183" v="250"/>
        <pc:sldMkLst>
          <pc:docMk/>
          <pc:sldMk cId="1540279958" sldId="258"/>
        </pc:sldMkLst>
        <pc:spChg chg="del">
          <ac:chgData name="NICOLAS MANTILLA" userId="S::nicolas2210707@correo.uis.edu.co::98981802-4a90-4756-8112-59f0a70c15b5" providerId="AD" clId="Web-{A91D8EC9-C172-0639-B117-F83089F8F3D8}" dt="2021-10-13T03:08:38.073" v="249"/>
          <ac:spMkLst>
            <pc:docMk/>
            <pc:sldMk cId="1540279958" sldId="258"/>
            <ac:spMk id="2" creationId="{00000000-0000-0000-0000-000000000000}"/>
          </ac:spMkLst>
        </pc:spChg>
        <pc:spChg chg="del">
          <ac:chgData name="NICOLAS MANTILLA" userId="S::nicolas2210707@correo.uis.edu.co::98981802-4a90-4756-8112-59f0a70c15b5" providerId="AD" clId="Web-{A91D8EC9-C172-0639-B117-F83089F8F3D8}" dt="2021-10-13T03:08:41.183" v="250"/>
          <ac:spMkLst>
            <pc:docMk/>
            <pc:sldMk cId="1540279958" sldId="258"/>
            <ac:spMk id="3" creationId="{00000000-0000-0000-0000-000000000000}"/>
          </ac:spMkLst>
        </pc:spChg>
        <pc:picChg chg="ord">
          <ac:chgData name="NICOLAS MANTILLA" userId="S::nicolas2210707@correo.uis.edu.co::98981802-4a90-4756-8112-59f0a70c15b5" providerId="AD" clId="Web-{A91D8EC9-C172-0639-B117-F83089F8F3D8}" dt="2021-10-13T03:08:27.667" v="248"/>
          <ac:picMkLst>
            <pc:docMk/>
            <pc:sldMk cId="1540279958" sldId="258"/>
            <ac:picMk id="6" creationId="{AB240E44-E9D9-534D-855B-415EB40FA687}"/>
          </ac:picMkLst>
        </pc:picChg>
      </pc:sldChg>
      <pc:sldChg chg="modSp">
        <pc:chgData name="NICOLAS MANTILLA" userId="S::nicolas2210707@correo.uis.edu.co::98981802-4a90-4756-8112-59f0a70c15b5" providerId="AD" clId="Web-{A91D8EC9-C172-0639-B117-F83089F8F3D8}" dt="2021-10-13T02:59:51.417" v="186" actId="1076"/>
        <pc:sldMkLst>
          <pc:docMk/>
          <pc:sldMk cId="1524831111" sldId="260"/>
        </pc:sldMkLst>
        <pc:spChg chg="mod">
          <ac:chgData name="NICOLAS MANTILLA" userId="S::nicolas2210707@correo.uis.edu.co::98981802-4a90-4756-8112-59f0a70c15b5" providerId="AD" clId="Web-{A91D8EC9-C172-0639-B117-F83089F8F3D8}" dt="2021-10-13T02:59:51.417" v="186" actId="1076"/>
          <ac:spMkLst>
            <pc:docMk/>
            <pc:sldMk cId="1524831111" sldId="260"/>
            <ac:spMk id="5" creationId="{0F1FD0E8-ACCE-48C7-A832-3A4F57C848A6}"/>
          </ac:spMkLst>
        </pc:spChg>
      </pc:sldChg>
      <pc:sldChg chg="modSp">
        <pc:chgData name="NICOLAS MANTILLA" userId="S::nicolas2210707@correo.uis.edu.co::98981802-4a90-4756-8112-59f0a70c15b5" providerId="AD" clId="Web-{A91D8EC9-C172-0639-B117-F83089F8F3D8}" dt="2021-10-13T03:15:19.631" v="276" actId="20577"/>
        <pc:sldMkLst>
          <pc:docMk/>
          <pc:sldMk cId="2874191085" sldId="263"/>
        </pc:sldMkLst>
        <pc:spChg chg="mod">
          <ac:chgData name="NICOLAS MANTILLA" userId="S::nicolas2210707@correo.uis.edu.co::98981802-4a90-4756-8112-59f0a70c15b5" providerId="AD" clId="Web-{A91D8EC9-C172-0639-B117-F83089F8F3D8}" dt="2021-10-13T03:15:19.631" v="276" actId="20577"/>
          <ac:spMkLst>
            <pc:docMk/>
            <pc:sldMk cId="2874191085" sldId="263"/>
            <ac:spMk id="5" creationId="{B42F8DFD-2867-47D8-A0C7-10B023F21EF2}"/>
          </ac:spMkLst>
        </pc:spChg>
      </pc:sldChg>
      <pc:sldChg chg="addSp delSp modSp">
        <pc:chgData name="NICOLAS MANTILLA" userId="S::nicolas2210707@correo.uis.edu.co::98981802-4a90-4756-8112-59f0a70c15b5" providerId="AD" clId="Web-{A91D8EC9-C172-0639-B117-F83089F8F3D8}" dt="2021-10-13T02:41:34.574" v="65" actId="1076"/>
        <pc:sldMkLst>
          <pc:docMk/>
          <pc:sldMk cId="1230907216" sldId="264"/>
        </pc:sldMkLst>
        <pc:spChg chg="add mod">
          <ac:chgData name="NICOLAS MANTILLA" userId="S::nicolas2210707@correo.uis.edu.co::98981802-4a90-4756-8112-59f0a70c15b5" providerId="AD" clId="Web-{A91D8EC9-C172-0639-B117-F83089F8F3D8}" dt="2021-10-13T02:38:49.616" v="45" actId="20577"/>
          <ac:spMkLst>
            <pc:docMk/>
            <pc:sldMk cId="1230907216" sldId="264"/>
            <ac:spMk id="2" creationId="{9B826497-47B6-4949-87A8-194E8BCAAE4F}"/>
          </ac:spMkLst>
        </pc:spChg>
        <pc:spChg chg="add del mod">
          <ac:chgData name="NICOLAS MANTILLA" userId="S::nicolas2210707@correo.uis.edu.co::98981802-4a90-4756-8112-59f0a70c15b5" providerId="AD" clId="Web-{A91D8EC9-C172-0639-B117-F83089F8F3D8}" dt="2021-10-13T02:40:45.619" v="57"/>
          <ac:spMkLst>
            <pc:docMk/>
            <pc:sldMk cId="1230907216" sldId="264"/>
            <ac:spMk id="5" creationId="{E54E6498-5D21-4FEC-94ED-D01E95C6FA4B}"/>
          </ac:spMkLst>
        </pc:spChg>
        <pc:spChg chg="mod">
          <ac:chgData name="NICOLAS MANTILLA" userId="S::nicolas2210707@correo.uis.edu.co::98981802-4a90-4756-8112-59f0a70c15b5" providerId="AD" clId="Web-{A91D8EC9-C172-0639-B117-F83089F8F3D8}" dt="2021-10-13T02:35:48.469" v="30" actId="14100"/>
          <ac:spMkLst>
            <pc:docMk/>
            <pc:sldMk cId="1230907216" sldId="264"/>
            <ac:spMk id="6" creationId="{A0BD3FCA-7502-4F74-B45C-9A521D507CAC}"/>
          </ac:spMkLst>
        </pc:spChg>
        <pc:spChg chg="mod">
          <ac:chgData name="NICOLAS MANTILLA" userId="S::nicolas2210707@correo.uis.edu.co::98981802-4a90-4756-8112-59f0a70c15b5" providerId="AD" clId="Web-{A91D8EC9-C172-0639-B117-F83089F8F3D8}" dt="2021-10-13T02:31:53.119" v="12" actId="1076"/>
          <ac:spMkLst>
            <pc:docMk/>
            <pc:sldMk cId="1230907216" sldId="264"/>
            <ac:spMk id="15" creationId="{89D8E299-F9D5-40CA-B2F0-0CF9E77AE2A7}"/>
          </ac:spMkLst>
        </pc:spChg>
        <pc:spChg chg="mod">
          <ac:chgData name="NICOLAS MANTILLA" userId="S::nicolas2210707@correo.uis.edu.co::98981802-4a90-4756-8112-59f0a70c15b5" providerId="AD" clId="Web-{A91D8EC9-C172-0639-B117-F83089F8F3D8}" dt="2021-10-13T02:32:35.495" v="22" actId="1076"/>
          <ac:spMkLst>
            <pc:docMk/>
            <pc:sldMk cId="1230907216" sldId="264"/>
            <ac:spMk id="19" creationId="{0287D555-5A63-435E-B46B-19FEE5B6D709}"/>
          </ac:spMkLst>
        </pc:spChg>
        <pc:picChg chg="add del mod">
          <ac:chgData name="NICOLAS MANTILLA" userId="S::nicolas2210707@correo.uis.edu.co::98981802-4a90-4756-8112-59f0a70c15b5" providerId="AD" clId="Web-{A91D8EC9-C172-0639-B117-F83089F8F3D8}" dt="2021-10-13T02:41:14.854" v="63"/>
          <ac:picMkLst>
            <pc:docMk/>
            <pc:sldMk cId="1230907216" sldId="264"/>
            <ac:picMk id="8" creationId="{55663894-04AD-403F-8CD4-BB049C5514CF}"/>
          </ac:picMkLst>
        </pc:picChg>
        <pc:picChg chg="add mod">
          <ac:chgData name="NICOLAS MANTILLA" userId="S::nicolas2210707@correo.uis.edu.co::98981802-4a90-4756-8112-59f0a70c15b5" providerId="AD" clId="Web-{A91D8EC9-C172-0639-B117-F83089F8F3D8}" dt="2021-10-13T02:41:34.574" v="65" actId="1076"/>
          <ac:picMkLst>
            <pc:docMk/>
            <pc:sldMk cId="1230907216" sldId="264"/>
            <ac:picMk id="10" creationId="{361D048A-331D-44F3-966B-58E63D87E35F}"/>
          </ac:picMkLst>
        </pc:picChg>
        <pc:cxnChg chg="mod">
          <ac:chgData name="NICOLAS MANTILLA" userId="S::nicolas2210707@correo.uis.edu.co::98981802-4a90-4756-8112-59f0a70c15b5" providerId="AD" clId="Web-{A91D8EC9-C172-0639-B117-F83089F8F3D8}" dt="2021-10-13T02:31:57.604" v="13" actId="14100"/>
          <ac:cxnSpMkLst>
            <pc:docMk/>
            <pc:sldMk cId="1230907216" sldId="264"/>
            <ac:cxnSpMk id="20" creationId="{2015ECD9-AD05-4F96-9ADA-76180EDDACA2}"/>
          </ac:cxnSpMkLst>
        </pc:cxnChg>
        <pc:cxnChg chg="mod">
          <ac:chgData name="NICOLAS MANTILLA" userId="S::nicolas2210707@correo.uis.edu.co::98981802-4a90-4756-8112-59f0a70c15b5" providerId="AD" clId="Web-{A91D8EC9-C172-0639-B117-F83089F8F3D8}" dt="2021-10-13T02:32:00.557" v="14" actId="14100"/>
          <ac:cxnSpMkLst>
            <pc:docMk/>
            <pc:sldMk cId="1230907216" sldId="264"/>
            <ac:cxnSpMk id="21" creationId="{35DE052C-275D-4006-993C-0BA25D997C26}"/>
          </ac:cxnSpMkLst>
        </pc:cxnChg>
        <pc:cxnChg chg="mod">
          <ac:chgData name="NICOLAS MANTILLA" userId="S::nicolas2210707@correo.uis.edu.co::98981802-4a90-4756-8112-59f0a70c15b5" providerId="AD" clId="Web-{A91D8EC9-C172-0639-B117-F83089F8F3D8}" dt="2021-10-13T02:32:41.167" v="24" actId="14100"/>
          <ac:cxnSpMkLst>
            <pc:docMk/>
            <pc:sldMk cId="1230907216" sldId="264"/>
            <ac:cxnSpMk id="22" creationId="{91584D66-93B0-41B6-85E0-9D5501098F43}"/>
          </ac:cxnSpMkLst>
        </pc:cxnChg>
        <pc:cxnChg chg="mod">
          <ac:chgData name="NICOLAS MANTILLA" userId="S::nicolas2210707@correo.uis.edu.co::98981802-4a90-4756-8112-59f0a70c15b5" providerId="AD" clId="Web-{A91D8EC9-C172-0639-B117-F83089F8F3D8}" dt="2021-10-13T02:32:38.027" v="23" actId="14100"/>
          <ac:cxnSpMkLst>
            <pc:docMk/>
            <pc:sldMk cId="1230907216" sldId="264"/>
            <ac:cxnSpMk id="23" creationId="{869E83D3-1AA7-4328-A923-DFF4D9C2DF58}"/>
          </ac:cxnSpMkLst>
        </pc:cxnChg>
      </pc:sldChg>
      <pc:sldChg chg="modSp">
        <pc:chgData name="NICOLAS MANTILLA" userId="S::nicolas2210707@correo.uis.edu.co::98981802-4a90-4756-8112-59f0a70c15b5" providerId="AD" clId="Web-{A91D8EC9-C172-0639-B117-F83089F8F3D8}" dt="2021-10-13T02:43:55.640" v="67" actId="20577"/>
        <pc:sldMkLst>
          <pc:docMk/>
          <pc:sldMk cId="1184168950" sldId="265"/>
        </pc:sldMkLst>
        <pc:spChg chg="mod">
          <ac:chgData name="NICOLAS MANTILLA" userId="S::nicolas2210707@correo.uis.edu.co::98981802-4a90-4756-8112-59f0a70c15b5" providerId="AD" clId="Web-{A91D8EC9-C172-0639-B117-F83089F8F3D8}" dt="2021-10-13T02:43:55.640" v="67" actId="20577"/>
          <ac:spMkLst>
            <pc:docMk/>
            <pc:sldMk cId="1184168950" sldId="265"/>
            <ac:spMk id="6" creationId="{A0BD3FCA-7502-4F74-B45C-9A521D507CAC}"/>
          </ac:spMkLst>
        </pc:spChg>
      </pc:sldChg>
      <pc:sldChg chg="addSp delSp modSp">
        <pc:chgData name="NICOLAS MANTILLA" userId="S::nicolas2210707@correo.uis.edu.co::98981802-4a90-4756-8112-59f0a70c15b5" providerId="AD" clId="Web-{A91D8EC9-C172-0639-B117-F83089F8F3D8}" dt="2021-10-13T03:03:29.126" v="208" actId="20577"/>
        <pc:sldMkLst>
          <pc:docMk/>
          <pc:sldMk cId="3967668094" sldId="266"/>
        </pc:sldMkLst>
        <pc:spChg chg="add mod">
          <ac:chgData name="NICOLAS MANTILLA" userId="S::nicolas2210707@correo.uis.edu.co::98981802-4a90-4756-8112-59f0a70c15b5" providerId="AD" clId="Web-{A91D8EC9-C172-0639-B117-F83089F8F3D8}" dt="2021-10-13T03:01:17.045" v="189" actId="1076"/>
          <ac:spMkLst>
            <pc:docMk/>
            <pc:sldMk cId="3967668094" sldId="266"/>
            <ac:spMk id="2" creationId="{2DC90D72-B4D7-4E85-9637-089C9F54360E}"/>
          </ac:spMkLst>
        </pc:spChg>
        <pc:spChg chg="add mod">
          <ac:chgData name="NICOLAS MANTILLA" userId="S::nicolas2210707@correo.uis.edu.co::98981802-4a90-4756-8112-59f0a70c15b5" providerId="AD" clId="Web-{A91D8EC9-C172-0639-B117-F83089F8F3D8}" dt="2021-10-13T03:02:02.609" v="197"/>
          <ac:spMkLst>
            <pc:docMk/>
            <pc:sldMk cId="3967668094" sldId="266"/>
            <ac:spMk id="5" creationId="{E2FBFDBD-59A6-4951-9045-EEFFB80A35EB}"/>
          </ac:spMkLst>
        </pc:spChg>
        <pc:spChg chg="mod">
          <ac:chgData name="NICOLAS MANTILLA" userId="S::nicolas2210707@correo.uis.edu.co::98981802-4a90-4756-8112-59f0a70c15b5" providerId="AD" clId="Web-{A91D8EC9-C172-0639-B117-F83089F8F3D8}" dt="2021-10-13T02:59:09.323" v="184" actId="14100"/>
          <ac:spMkLst>
            <pc:docMk/>
            <pc:sldMk cId="3967668094" sldId="266"/>
            <ac:spMk id="6" creationId="{A0BD3FCA-7502-4F74-B45C-9A521D507CAC}"/>
          </ac:spMkLst>
        </pc:spChg>
        <pc:spChg chg="add mod">
          <ac:chgData name="NICOLAS MANTILLA" userId="S::nicolas2210707@correo.uis.edu.co::98981802-4a90-4756-8112-59f0a70c15b5" providerId="AD" clId="Web-{A91D8EC9-C172-0639-B117-F83089F8F3D8}" dt="2021-10-13T03:03:29.126" v="208" actId="20577"/>
          <ac:spMkLst>
            <pc:docMk/>
            <pc:sldMk cId="3967668094" sldId="266"/>
            <ac:spMk id="7" creationId="{FA897EC9-D58D-4356-AFE5-52D47155EC6F}"/>
          </ac:spMkLst>
        </pc:spChg>
        <pc:spChg chg="del mod">
          <ac:chgData name="NICOLAS MANTILLA" userId="S::nicolas2210707@correo.uis.edu.co::98981802-4a90-4756-8112-59f0a70c15b5" providerId="AD" clId="Web-{A91D8EC9-C172-0639-B117-F83089F8F3D8}" dt="2021-10-13T02:58:49.338" v="180"/>
          <ac:spMkLst>
            <pc:docMk/>
            <pc:sldMk cId="3967668094" sldId="266"/>
            <ac:spMk id="13" creationId="{11F0AE31-7712-455A-9BDC-919D44639B3D}"/>
          </ac:spMkLst>
        </pc:spChg>
        <pc:spChg chg="mod">
          <ac:chgData name="NICOLAS MANTILLA" userId="S::nicolas2210707@correo.uis.edu.co::98981802-4a90-4756-8112-59f0a70c15b5" providerId="AD" clId="Web-{A91D8EC9-C172-0639-B117-F83089F8F3D8}" dt="2021-10-13T03:01:02.654" v="187" actId="20577"/>
          <ac:spMkLst>
            <pc:docMk/>
            <pc:sldMk cId="3967668094" sldId="266"/>
            <ac:spMk id="22" creationId="{9355435B-33D5-48E1-A503-53810B91472B}"/>
          </ac:spMkLst>
        </pc:spChg>
      </pc:sldChg>
      <pc:sldChg chg="addSp delSp modSp">
        <pc:chgData name="NICOLAS MANTILLA" userId="S::nicolas2210707@correo.uis.edu.co::98981802-4a90-4756-8112-59f0a70c15b5" providerId="AD" clId="Web-{A91D8EC9-C172-0639-B117-F83089F8F3D8}" dt="2021-10-13T03:05:59.490" v="227" actId="1076"/>
        <pc:sldMkLst>
          <pc:docMk/>
          <pc:sldMk cId="329273833" sldId="267"/>
        </pc:sldMkLst>
        <pc:spChg chg="add del mod">
          <ac:chgData name="NICOLAS MANTILLA" userId="S::nicolas2210707@correo.uis.edu.co::98981802-4a90-4756-8112-59f0a70c15b5" providerId="AD" clId="Web-{A91D8EC9-C172-0639-B117-F83089F8F3D8}" dt="2021-10-13T02:45:11.689" v="75"/>
          <ac:spMkLst>
            <pc:docMk/>
            <pc:sldMk cId="329273833" sldId="267"/>
            <ac:spMk id="2" creationId="{56B65B5D-3553-457D-A6F3-03A5E67AB46D}"/>
          </ac:spMkLst>
        </pc:spChg>
        <pc:spChg chg="mod">
          <ac:chgData name="NICOLAS MANTILLA" userId="S::nicolas2210707@correo.uis.edu.co::98981802-4a90-4756-8112-59f0a70c15b5" providerId="AD" clId="Web-{A91D8EC9-C172-0639-B117-F83089F8F3D8}" dt="2021-10-13T02:56:38.475" v="124" actId="1076"/>
          <ac:spMkLst>
            <pc:docMk/>
            <pc:sldMk cId="329273833" sldId="267"/>
            <ac:spMk id="6" creationId="{A0BD3FCA-7502-4F74-B45C-9A521D507CAC}"/>
          </ac:spMkLst>
        </pc:spChg>
        <pc:spChg chg="del">
          <ac:chgData name="NICOLAS MANTILLA" userId="S::nicolas2210707@correo.uis.edu.co::98981802-4a90-4756-8112-59f0a70c15b5" providerId="AD" clId="Web-{A91D8EC9-C172-0639-B117-F83089F8F3D8}" dt="2021-10-13T03:05:02.895" v="209"/>
          <ac:spMkLst>
            <pc:docMk/>
            <pc:sldMk cId="329273833" sldId="267"/>
            <ac:spMk id="12" creationId="{163277F2-2695-42EE-ACB8-E72C71DBDE4C}"/>
          </ac:spMkLst>
        </pc:spChg>
        <pc:spChg chg="del mod">
          <ac:chgData name="NICOLAS MANTILLA" userId="S::nicolas2210707@correo.uis.edu.co::98981802-4a90-4756-8112-59f0a70c15b5" providerId="AD" clId="Web-{A91D8EC9-C172-0639-B117-F83089F8F3D8}" dt="2021-10-13T03:05:32.974" v="213"/>
          <ac:spMkLst>
            <pc:docMk/>
            <pc:sldMk cId="329273833" sldId="267"/>
            <ac:spMk id="14" creationId="{A8E54EF7-F72B-4003-8D5B-534975C44572}"/>
          </ac:spMkLst>
        </pc:spChg>
        <pc:picChg chg="add del mod">
          <ac:chgData name="NICOLAS MANTILLA" userId="S::nicolas2210707@correo.uis.edu.co::98981802-4a90-4756-8112-59f0a70c15b5" providerId="AD" clId="Web-{A91D8EC9-C172-0639-B117-F83089F8F3D8}" dt="2021-10-13T02:45:30.892" v="78"/>
          <ac:picMkLst>
            <pc:docMk/>
            <pc:sldMk cId="329273833" sldId="267"/>
            <ac:picMk id="5" creationId="{7BF01D57-3C8D-45D1-A33E-4DF1CF64F527}"/>
          </ac:picMkLst>
        </pc:picChg>
        <pc:picChg chg="add mod">
          <ac:chgData name="NICOLAS MANTILLA" userId="S::nicolas2210707@correo.uis.edu.co::98981802-4a90-4756-8112-59f0a70c15b5" providerId="AD" clId="Web-{A91D8EC9-C172-0639-B117-F83089F8F3D8}" dt="2021-10-13T03:05:59.490" v="226" actId="1076"/>
          <ac:picMkLst>
            <pc:docMk/>
            <pc:sldMk cId="329273833" sldId="267"/>
            <ac:picMk id="8" creationId="{4A6235D7-AB02-42C1-8487-4F554DC9D703}"/>
          </ac:picMkLst>
        </pc:picChg>
        <pc:picChg chg="add mod ord modCrop">
          <ac:chgData name="NICOLAS MANTILLA" userId="S::nicolas2210707@correo.uis.edu.co::98981802-4a90-4756-8112-59f0a70c15b5" providerId="AD" clId="Web-{A91D8EC9-C172-0639-B117-F83089F8F3D8}" dt="2021-10-13T03:05:59.490" v="227" actId="1076"/>
          <ac:picMkLst>
            <pc:docMk/>
            <pc:sldMk cId="329273833" sldId="267"/>
            <ac:picMk id="9" creationId="{C8395BE8-5EFD-4763-AB4F-5DF20B46AE4F}"/>
          </ac:picMkLst>
        </pc:picChg>
        <pc:picChg chg="add mod">
          <ac:chgData name="NICOLAS MANTILLA" userId="S::nicolas2210707@correo.uis.edu.co::98981802-4a90-4756-8112-59f0a70c15b5" providerId="AD" clId="Web-{A91D8EC9-C172-0639-B117-F83089F8F3D8}" dt="2021-10-13T03:05:59.490" v="225" actId="1076"/>
          <ac:picMkLst>
            <pc:docMk/>
            <pc:sldMk cId="329273833" sldId="267"/>
            <ac:picMk id="11" creationId="{72A611A9-B49E-406A-92B2-4541B597BEF6}"/>
          </ac:picMkLst>
        </pc:picChg>
        <pc:cxnChg chg="del">
          <ac:chgData name="NICOLAS MANTILLA" userId="S::nicolas2210707@correo.uis.edu.co::98981802-4a90-4756-8112-59f0a70c15b5" providerId="AD" clId="Web-{A91D8EC9-C172-0639-B117-F83089F8F3D8}" dt="2021-10-13T03:05:25.880" v="210"/>
          <ac:cxnSpMkLst>
            <pc:docMk/>
            <pc:sldMk cId="329273833" sldId="267"/>
            <ac:cxnSpMk id="15" creationId="{FC094241-8BA7-467C-8A80-CA925318A65C}"/>
          </ac:cxnSpMkLst>
        </pc:cxnChg>
        <pc:cxnChg chg="del">
          <ac:chgData name="NICOLAS MANTILLA" userId="S::nicolas2210707@correo.uis.edu.co::98981802-4a90-4756-8112-59f0a70c15b5" providerId="AD" clId="Web-{A91D8EC9-C172-0639-B117-F83089F8F3D8}" dt="2021-10-13T03:05:27.583" v="211"/>
          <ac:cxnSpMkLst>
            <pc:docMk/>
            <pc:sldMk cId="329273833" sldId="267"/>
            <ac:cxnSpMk id="19" creationId="{2DFD1152-F3C0-4945-BA65-69CDB6F21718}"/>
          </ac:cxnSpMkLst>
        </pc:cxnChg>
        <pc:cxnChg chg="del">
          <ac:chgData name="NICOLAS MANTILLA" userId="S::nicolas2210707@correo.uis.edu.co::98981802-4a90-4756-8112-59f0a70c15b5" providerId="AD" clId="Web-{A91D8EC9-C172-0639-B117-F83089F8F3D8}" dt="2021-10-13T03:05:34.849" v="214"/>
          <ac:cxnSpMkLst>
            <pc:docMk/>
            <pc:sldMk cId="329273833" sldId="267"/>
            <ac:cxnSpMk id="20" creationId="{EBD21DEE-C272-4EEA-8497-3E52416F2105}"/>
          </ac:cxnSpMkLst>
        </pc:cxnChg>
        <pc:cxnChg chg="del">
          <ac:chgData name="NICOLAS MANTILLA" userId="S::nicolas2210707@correo.uis.edu.co::98981802-4a90-4756-8112-59f0a70c15b5" providerId="AD" clId="Web-{A91D8EC9-C172-0639-B117-F83089F8F3D8}" dt="2021-10-13T03:05:38.177" v="215"/>
          <ac:cxnSpMkLst>
            <pc:docMk/>
            <pc:sldMk cId="329273833" sldId="267"/>
            <ac:cxnSpMk id="21" creationId="{ECB745A3-A47E-4361-82D4-22191657A56E}"/>
          </ac:cxnSpMkLst>
        </pc:cxnChg>
      </pc:sldChg>
      <pc:sldChg chg="addSp delSp modSp">
        <pc:chgData name="NICOLAS MANTILLA" userId="S::nicolas2210707@correo.uis.edu.co::98981802-4a90-4756-8112-59f0a70c15b5" providerId="AD" clId="Web-{A91D8EC9-C172-0639-B117-F83089F8F3D8}" dt="2021-10-13T03:10:33.233" v="273" actId="20577"/>
        <pc:sldMkLst>
          <pc:docMk/>
          <pc:sldMk cId="2500086312" sldId="268"/>
        </pc:sldMkLst>
        <pc:spChg chg="add del mod">
          <ac:chgData name="NICOLAS MANTILLA" userId="S::nicolas2210707@correo.uis.edu.co::98981802-4a90-4756-8112-59f0a70c15b5" providerId="AD" clId="Web-{A91D8EC9-C172-0639-B117-F83089F8F3D8}" dt="2021-10-13T03:10:33.233" v="273" actId="20577"/>
          <ac:spMkLst>
            <pc:docMk/>
            <pc:sldMk cId="2500086312" sldId="268"/>
            <ac:spMk id="17" creationId="{BEB87C28-BDF2-4A63-A930-EF2A2CD5FF4D}"/>
          </ac:spMkLst>
        </pc:spChg>
      </pc:sldChg>
      <pc:sldChg chg="addSp delSp modSp">
        <pc:chgData name="NICOLAS MANTILLA" userId="S::nicolas2210707@correo.uis.edu.co::98981802-4a90-4756-8112-59f0a70c15b5" providerId="AD" clId="Web-{A91D8EC9-C172-0639-B117-F83089F8F3D8}" dt="2021-10-13T03:10:20.310" v="255" actId="1076"/>
        <pc:sldMkLst>
          <pc:docMk/>
          <pc:sldMk cId="1792738769" sldId="269"/>
        </pc:sldMkLst>
        <pc:spChg chg="add del mod">
          <ac:chgData name="NICOLAS MANTILLA" userId="S::nicolas2210707@correo.uis.edu.co::98981802-4a90-4756-8112-59f0a70c15b5" providerId="AD" clId="Web-{A91D8EC9-C172-0639-B117-F83089F8F3D8}" dt="2021-10-13T03:10:20.310" v="255" actId="1076"/>
          <ac:spMkLst>
            <pc:docMk/>
            <pc:sldMk cId="1792738769" sldId="269"/>
            <ac:spMk id="17" creationId="{BEB87C28-BDF2-4A63-A930-EF2A2CD5FF4D}"/>
          </ac:spMkLst>
        </pc:spChg>
      </pc:sldChg>
    </pc:docChg>
  </pc:docChgLst>
  <pc:docChgLst>
    <pc:chgData name="Guest User" userId="S::urn:spo:anon#a91cb390d0c144e48c7390c294d2f9b7b516cedd762c414fb805c2fee2c226ac::" providerId="AD" clId="Web-{118212F6-4894-48AC-8D42-090E925FB459}"/>
    <pc:docChg chg="addSld modSld">
      <pc:chgData name="Guest User" userId="S::urn:spo:anon#a91cb390d0c144e48c7390c294d2f9b7b516cedd762c414fb805c2fee2c226ac::" providerId="AD" clId="Web-{118212F6-4894-48AC-8D42-090E925FB459}" dt="2021-10-13T03:18:46.238" v="73"/>
      <pc:docMkLst>
        <pc:docMk/>
      </pc:docMkLst>
      <pc:sldChg chg="addSp delSp modSp add replId">
        <pc:chgData name="Guest User" userId="S::urn:spo:anon#a91cb390d0c144e48c7390c294d2f9b7b516cedd762c414fb805c2fee2c226ac::" providerId="AD" clId="Web-{118212F6-4894-48AC-8D42-090E925FB459}" dt="2021-10-13T03:00:43.446" v="49" actId="1076"/>
        <pc:sldMkLst>
          <pc:docMk/>
          <pc:sldMk cId="2500086312" sldId="268"/>
        </pc:sldMkLst>
        <pc:spChg chg="mod">
          <ac:chgData name="Guest User" userId="S::urn:spo:anon#a91cb390d0c144e48c7390c294d2f9b7b516cedd762c414fb805c2fee2c226ac::" providerId="AD" clId="Web-{118212F6-4894-48AC-8D42-090E925FB459}" dt="2021-10-13T02:37:12.954" v="12" actId="20577"/>
          <ac:spMkLst>
            <pc:docMk/>
            <pc:sldMk cId="2500086312" sldId="268"/>
            <ac:spMk id="6" creationId="{A0BD3FCA-7502-4F74-B45C-9A521D507CAC}"/>
          </ac:spMkLst>
        </pc:spChg>
        <pc:spChg chg="add del">
          <ac:chgData name="Guest User" userId="S::urn:spo:anon#a91cb390d0c144e48c7390c294d2f9b7b516cedd762c414fb805c2fee2c226ac::" providerId="AD" clId="Web-{118212F6-4894-48AC-8D42-090E925FB459}" dt="2021-10-13T02:58:48.193" v="41"/>
          <ac:spMkLst>
            <pc:docMk/>
            <pc:sldMk cId="2500086312" sldId="268"/>
            <ac:spMk id="8" creationId="{D16077D3-E068-427A-BAA0-8318835A953D}"/>
          </ac:spMkLst>
        </pc:spChg>
        <pc:spChg chg="del">
          <ac:chgData name="Guest User" userId="S::urn:spo:anon#a91cb390d0c144e48c7390c294d2f9b7b516cedd762c414fb805c2fee2c226ac::" providerId="AD" clId="Web-{118212F6-4894-48AC-8D42-090E925FB459}" dt="2021-10-13T02:49:23.113" v="16"/>
          <ac:spMkLst>
            <pc:docMk/>
            <pc:sldMk cId="2500086312" sldId="268"/>
            <ac:spMk id="12" creationId="{163277F2-2695-42EE-ACB8-E72C71DBDE4C}"/>
          </ac:spMkLst>
        </pc:spChg>
        <pc:spChg chg="del mod">
          <ac:chgData name="Guest User" userId="S::urn:spo:anon#a91cb390d0c144e48c7390c294d2f9b7b516cedd762c414fb805c2fee2c226ac::" providerId="AD" clId="Web-{118212F6-4894-48AC-8D42-090E925FB459}" dt="2021-10-13T02:54:34.062" v="25"/>
          <ac:spMkLst>
            <pc:docMk/>
            <pc:sldMk cId="2500086312" sldId="268"/>
            <ac:spMk id="14" creationId="{A8E54EF7-F72B-4003-8D5B-534975C44572}"/>
          </ac:spMkLst>
        </pc:spChg>
        <pc:spChg chg="mod">
          <ac:chgData name="Guest User" userId="S::urn:spo:anon#a91cb390d0c144e48c7390c294d2f9b7b516cedd762c414fb805c2fee2c226ac::" providerId="AD" clId="Web-{118212F6-4894-48AC-8D42-090E925FB459}" dt="2021-10-13T02:50:56.556" v="18" actId="1076"/>
          <ac:spMkLst>
            <pc:docMk/>
            <pc:sldMk cId="2500086312" sldId="268"/>
            <ac:spMk id="17" creationId="{BEB87C28-BDF2-4A63-A930-EF2A2CD5FF4D}"/>
          </ac:spMkLst>
        </pc:spChg>
        <pc:spChg chg="del">
          <ac:chgData name="Guest User" userId="S::urn:spo:anon#a91cb390d0c144e48c7390c294d2f9b7b516cedd762c414fb805c2fee2c226ac::" providerId="AD" clId="Web-{118212F6-4894-48AC-8D42-090E925FB459}" dt="2021-10-13T02:54:42.812" v="27"/>
          <ac:spMkLst>
            <pc:docMk/>
            <pc:sldMk cId="2500086312" sldId="268"/>
            <ac:spMk id="18" creationId="{3CFBF0BF-ABD2-4C1F-A78C-2882B10AB06F}"/>
          </ac:spMkLst>
        </pc:spChg>
        <pc:picChg chg="add mod modCrop">
          <ac:chgData name="Guest User" userId="S::urn:spo:anon#a91cb390d0c144e48c7390c294d2f9b7b516cedd762c414fb805c2fee2c226ac::" providerId="AD" clId="Web-{118212F6-4894-48AC-8D42-090E925FB459}" dt="2021-10-13T02:57:06.722" v="38" actId="1076"/>
          <ac:picMkLst>
            <pc:docMk/>
            <pc:sldMk cId="2500086312" sldId="268"/>
            <ac:picMk id="2" creationId="{3EEFE6F0-89AA-4EC7-8528-EB7EEE591E98}"/>
          </ac:picMkLst>
        </pc:picChg>
        <pc:picChg chg="del">
          <ac:chgData name="Guest User" userId="S::urn:spo:anon#a91cb390d0c144e48c7390c294d2f9b7b516cedd762c414fb805c2fee2c226ac::" providerId="AD" clId="Web-{118212F6-4894-48AC-8D42-090E925FB459}" dt="2021-10-13T02:49:17.394" v="13"/>
          <ac:picMkLst>
            <pc:docMk/>
            <pc:sldMk cId="2500086312" sldId="268"/>
            <ac:picMk id="4" creationId="{3FE85F56-C691-4D1C-A818-9D56079897BC}"/>
          </ac:picMkLst>
        </pc:picChg>
        <pc:picChg chg="add mod modCrop">
          <ac:chgData name="Guest User" userId="S::urn:spo:anon#a91cb390d0c144e48c7390c294d2f9b7b516cedd762c414fb805c2fee2c226ac::" providerId="AD" clId="Web-{118212F6-4894-48AC-8D42-090E925FB459}" dt="2021-10-13T03:00:43.446" v="49" actId="1076"/>
          <ac:picMkLst>
            <pc:docMk/>
            <pc:sldMk cId="2500086312" sldId="268"/>
            <ac:picMk id="5" creationId="{9BB8A251-2E4C-4E92-A44B-8D1D18A177FD}"/>
          </ac:picMkLst>
        </pc:picChg>
        <pc:picChg chg="del">
          <ac:chgData name="Guest User" userId="S::urn:spo:anon#a91cb390d0c144e48c7390c294d2f9b7b516cedd762c414fb805c2fee2c226ac::" providerId="AD" clId="Web-{118212F6-4894-48AC-8D42-090E925FB459}" dt="2021-10-13T02:49:18.738" v="14"/>
          <ac:picMkLst>
            <pc:docMk/>
            <pc:sldMk cId="2500086312" sldId="268"/>
            <ac:picMk id="7" creationId="{36114500-B6EA-4645-AAD4-C57FB26F65DA}"/>
          </ac:picMkLst>
        </pc:picChg>
        <pc:picChg chg="del">
          <ac:chgData name="Guest User" userId="S::urn:spo:anon#a91cb390d0c144e48c7390c294d2f9b7b516cedd762c414fb805c2fee2c226ac::" providerId="AD" clId="Web-{118212F6-4894-48AC-8D42-090E925FB459}" dt="2021-10-13T02:50:58.275" v="19"/>
          <ac:picMkLst>
            <pc:docMk/>
            <pc:sldMk cId="2500086312" sldId="268"/>
            <ac:picMk id="10" creationId="{194496C2-2E52-43CD-AC31-4095E545E98F}"/>
          </ac:picMkLst>
        </pc:picChg>
        <pc:picChg chg="del">
          <ac:chgData name="Guest User" userId="S::urn:spo:anon#a91cb390d0c144e48c7390c294d2f9b7b516cedd762c414fb805c2fee2c226ac::" providerId="AD" clId="Web-{118212F6-4894-48AC-8D42-090E925FB459}" dt="2021-10-13T02:54:39.656" v="26"/>
          <ac:picMkLst>
            <pc:docMk/>
            <pc:sldMk cId="2500086312" sldId="268"/>
            <ac:picMk id="13" creationId="{18008DB9-6BC5-4EF0-9AC1-066EF05B20BE}"/>
          </ac:picMkLst>
        </pc:picChg>
        <pc:cxnChg chg="del">
          <ac:chgData name="Guest User" userId="S::urn:spo:anon#a91cb390d0c144e48c7390c294d2f9b7b516cedd762c414fb805c2fee2c226ac::" providerId="AD" clId="Web-{118212F6-4894-48AC-8D42-090E925FB459}" dt="2021-10-13T02:49:24.910" v="17"/>
          <ac:cxnSpMkLst>
            <pc:docMk/>
            <pc:sldMk cId="2500086312" sldId="268"/>
            <ac:cxnSpMk id="15" creationId="{FC094241-8BA7-467C-8A80-CA925318A65C}"/>
          </ac:cxnSpMkLst>
        </pc:cxnChg>
        <pc:cxnChg chg="del">
          <ac:chgData name="Guest User" userId="S::urn:spo:anon#a91cb390d0c144e48c7390c294d2f9b7b516cedd762c414fb805c2fee2c226ac::" providerId="AD" clId="Web-{118212F6-4894-48AC-8D42-090E925FB459}" dt="2021-10-13T02:51:03.135" v="20"/>
          <ac:cxnSpMkLst>
            <pc:docMk/>
            <pc:sldMk cId="2500086312" sldId="268"/>
            <ac:cxnSpMk id="16" creationId="{B79E57D8-F831-468D-8B60-D5F4B1A7E2DA}"/>
          </ac:cxnSpMkLst>
        </pc:cxnChg>
        <pc:cxnChg chg="del">
          <ac:chgData name="Guest User" userId="S::urn:spo:anon#a91cb390d0c144e48c7390c294d2f9b7b516cedd762c414fb805c2fee2c226ac::" providerId="AD" clId="Web-{118212F6-4894-48AC-8D42-090E925FB459}" dt="2021-10-13T02:49:20.473" v="15"/>
          <ac:cxnSpMkLst>
            <pc:docMk/>
            <pc:sldMk cId="2500086312" sldId="268"/>
            <ac:cxnSpMk id="19" creationId="{2DFD1152-F3C0-4945-BA65-69CDB6F21718}"/>
          </ac:cxnSpMkLst>
        </pc:cxnChg>
        <pc:cxnChg chg="del">
          <ac:chgData name="Guest User" userId="S::urn:spo:anon#a91cb390d0c144e48c7390c294d2f9b7b516cedd762c414fb805c2fee2c226ac::" providerId="AD" clId="Web-{118212F6-4894-48AC-8D42-090E925FB459}" dt="2021-10-13T02:54:15.358" v="21"/>
          <ac:cxnSpMkLst>
            <pc:docMk/>
            <pc:sldMk cId="2500086312" sldId="268"/>
            <ac:cxnSpMk id="20" creationId="{EBD21DEE-C272-4EEA-8497-3E52416F2105}"/>
          </ac:cxnSpMkLst>
        </pc:cxnChg>
        <pc:cxnChg chg="del">
          <ac:chgData name="Guest User" userId="S::urn:spo:anon#a91cb390d0c144e48c7390c294d2f9b7b516cedd762c414fb805c2fee2c226ac::" providerId="AD" clId="Web-{118212F6-4894-48AC-8D42-090E925FB459}" dt="2021-10-13T02:54:29.015" v="23"/>
          <ac:cxnSpMkLst>
            <pc:docMk/>
            <pc:sldMk cId="2500086312" sldId="268"/>
            <ac:cxnSpMk id="21" creationId="{ECB745A3-A47E-4361-82D4-22191657A56E}"/>
          </ac:cxnSpMkLst>
        </pc:cxnChg>
      </pc:sldChg>
      <pc:sldChg chg="addSp delSp modSp add replId">
        <pc:chgData name="Guest User" userId="S::urn:spo:anon#a91cb390d0c144e48c7390c294d2f9b7b516cedd762c414fb805c2fee2c226ac::" providerId="AD" clId="Web-{118212F6-4894-48AC-8D42-090E925FB459}" dt="2021-10-13T03:18:46.238" v="73"/>
        <pc:sldMkLst>
          <pc:docMk/>
          <pc:sldMk cId="1792738769" sldId="269"/>
        </pc:sldMkLst>
        <pc:spChg chg="add">
          <ac:chgData name="Guest User" userId="S::urn:spo:anon#a91cb390d0c144e48c7390c294d2f9b7b516cedd762c414fb805c2fee2c226ac::" providerId="AD" clId="Web-{118212F6-4894-48AC-8D42-090E925FB459}" dt="2021-10-13T03:18:46.238" v="73"/>
          <ac:spMkLst>
            <pc:docMk/>
            <pc:sldMk cId="1792738769" sldId="269"/>
            <ac:spMk id="2" creationId="{7A500312-64F9-4B3B-B39C-9A6B3C1E2CF4}"/>
          </ac:spMkLst>
        </pc:spChg>
        <pc:picChg chg="del">
          <ac:chgData name="Guest User" userId="S::urn:spo:anon#a91cb390d0c144e48c7390c294d2f9b7b516cedd762c414fb805c2fee2c226ac::" providerId="AD" clId="Web-{118212F6-4894-48AC-8D42-090E925FB459}" dt="2021-10-13T03:00:54.837" v="51"/>
          <ac:picMkLst>
            <pc:docMk/>
            <pc:sldMk cId="1792738769" sldId="269"/>
            <ac:picMk id="2" creationId="{3EEFE6F0-89AA-4EC7-8528-EB7EEE591E98}"/>
          </ac:picMkLst>
        </pc:picChg>
        <pc:picChg chg="add mod modCrop">
          <ac:chgData name="Guest User" userId="S::urn:spo:anon#a91cb390d0c144e48c7390c294d2f9b7b516cedd762c414fb805c2fee2c226ac::" providerId="AD" clId="Web-{118212F6-4894-48AC-8D42-090E925FB459}" dt="2021-10-13T03:03:18.091" v="71" actId="1076"/>
          <ac:picMkLst>
            <pc:docMk/>
            <pc:sldMk cId="1792738769" sldId="269"/>
            <ac:picMk id="4" creationId="{E09EE8FB-7F4C-4CBB-B18A-F8507ACC8A37}"/>
          </ac:picMkLst>
        </pc:picChg>
        <pc:picChg chg="del">
          <ac:chgData name="Guest User" userId="S::urn:spo:anon#a91cb390d0c144e48c7390c294d2f9b7b516cedd762c414fb805c2fee2c226ac::" providerId="AD" clId="Web-{118212F6-4894-48AC-8D42-090E925FB459}" dt="2021-10-13T03:02:06.823" v="59"/>
          <ac:picMkLst>
            <pc:docMk/>
            <pc:sldMk cId="1792738769" sldId="269"/>
            <ac:picMk id="5" creationId="{9BB8A251-2E4C-4E92-A44B-8D1D18A177FD}"/>
          </ac:picMkLst>
        </pc:picChg>
        <pc:picChg chg="add mod modCrop">
          <ac:chgData name="Guest User" userId="S::urn:spo:anon#a91cb390d0c144e48c7390c294d2f9b7b516cedd762c414fb805c2fee2c226ac::" providerId="AD" clId="Web-{118212F6-4894-48AC-8D42-090E925FB459}" dt="2021-10-13T03:03:22.763" v="72" actId="1076"/>
          <ac:picMkLst>
            <pc:docMk/>
            <pc:sldMk cId="1792738769" sldId="269"/>
            <ac:picMk id="7" creationId="{F6F4A448-0C35-4D52-8372-953C14D46CAD}"/>
          </ac:picMkLst>
        </pc:picChg>
      </pc:sldChg>
    </pc:docChg>
  </pc:docChgLst>
  <pc:docChgLst>
    <pc:chgData name="NICOLAS MANTILLA" userId="S::nicolas2210707@correo.uis.edu.co::98981802-4a90-4756-8112-59f0a70c15b5" providerId="AD" clId="Web-{973D7ED6-A8A1-6BDE-45A6-3B6F06238A07}"/>
    <pc:docChg chg="modSld">
      <pc:chgData name="NICOLAS MANTILLA" userId="S::nicolas2210707@correo.uis.edu.co::98981802-4a90-4756-8112-59f0a70c15b5" providerId="AD" clId="Web-{973D7ED6-A8A1-6BDE-45A6-3B6F06238A07}" dt="2021-10-13T04:26:55.769" v="43" actId="20577"/>
      <pc:docMkLst>
        <pc:docMk/>
      </pc:docMkLst>
      <pc:sldChg chg="addSp modSp">
        <pc:chgData name="NICOLAS MANTILLA" userId="S::nicolas2210707@correo.uis.edu.co::98981802-4a90-4756-8112-59f0a70c15b5" providerId="AD" clId="Web-{973D7ED6-A8A1-6BDE-45A6-3B6F06238A07}" dt="2021-10-13T03:55:11.835" v="1" actId="1076"/>
        <pc:sldMkLst>
          <pc:docMk/>
          <pc:sldMk cId="1524831111" sldId="260"/>
        </pc:sldMkLst>
        <pc:picChg chg="add mod">
          <ac:chgData name="NICOLAS MANTILLA" userId="S::nicolas2210707@correo.uis.edu.co::98981802-4a90-4756-8112-59f0a70c15b5" providerId="AD" clId="Web-{973D7ED6-A8A1-6BDE-45A6-3B6F06238A07}" dt="2021-10-13T03:55:11.835" v="1" actId="1076"/>
          <ac:picMkLst>
            <pc:docMk/>
            <pc:sldMk cId="1524831111" sldId="260"/>
            <ac:picMk id="3" creationId="{E0508A97-632D-4236-B181-38559EACB5ED}"/>
          </ac:picMkLst>
        </pc:picChg>
      </pc:sldChg>
      <pc:sldChg chg="addSp delSp modSp">
        <pc:chgData name="NICOLAS MANTILLA" userId="S::nicolas2210707@correo.uis.edu.co::98981802-4a90-4756-8112-59f0a70c15b5" providerId="AD" clId="Web-{973D7ED6-A8A1-6BDE-45A6-3B6F06238A07}" dt="2021-10-13T04:26:55.769" v="43" actId="20577"/>
        <pc:sldMkLst>
          <pc:docMk/>
          <pc:sldMk cId="3967668094" sldId="266"/>
        </pc:sldMkLst>
        <pc:spChg chg="mod">
          <ac:chgData name="NICOLAS MANTILLA" userId="S::nicolas2210707@correo.uis.edu.co::98981802-4a90-4756-8112-59f0a70c15b5" providerId="AD" clId="Web-{973D7ED6-A8A1-6BDE-45A6-3B6F06238A07}" dt="2021-10-13T04:26:35.347" v="39" actId="20577"/>
          <ac:spMkLst>
            <pc:docMk/>
            <pc:sldMk cId="3967668094" sldId="266"/>
            <ac:spMk id="10" creationId="{AA6B5C60-0981-4639-AD65-13D387A5D418}"/>
          </ac:spMkLst>
        </pc:spChg>
        <pc:spChg chg="mod">
          <ac:chgData name="NICOLAS MANTILLA" userId="S::nicolas2210707@correo.uis.edu.co::98981802-4a90-4756-8112-59f0a70c15b5" providerId="AD" clId="Web-{973D7ED6-A8A1-6BDE-45A6-3B6F06238A07}" dt="2021-10-13T04:26:55.769" v="43" actId="20577"/>
          <ac:spMkLst>
            <pc:docMk/>
            <pc:sldMk cId="3967668094" sldId="266"/>
            <ac:spMk id="11" creationId="{67C6E2CB-67B1-46C6-BE32-52F4D64DAA23}"/>
          </ac:spMkLst>
        </pc:spChg>
        <pc:spChg chg="add del mod">
          <ac:chgData name="NICOLAS MANTILLA" userId="S::nicolas2210707@correo.uis.edu.co::98981802-4a90-4756-8112-59f0a70c15b5" providerId="AD" clId="Web-{973D7ED6-A8A1-6BDE-45A6-3B6F06238A07}" dt="2021-10-13T04:23:50.639" v="31"/>
          <ac:spMkLst>
            <pc:docMk/>
            <pc:sldMk cId="3967668094" sldId="266"/>
            <ac:spMk id="25" creationId="{A9E33045-3CE9-45AB-B46B-D187AD08835D}"/>
          </ac:spMkLst>
        </pc:spChg>
        <pc:picChg chg="add del">
          <ac:chgData name="NICOLAS MANTILLA" userId="S::nicolas2210707@correo.uis.edu.co::98981802-4a90-4756-8112-59f0a70c15b5" providerId="AD" clId="Web-{973D7ED6-A8A1-6BDE-45A6-3B6F06238A07}" dt="2021-10-13T04:22:25.278" v="20"/>
          <ac:picMkLst>
            <pc:docMk/>
            <pc:sldMk cId="3967668094" sldId="266"/>
            <ac:picMk id="8" creationId="{D67D1270-8D04-4A5D-9D0B-AB7129D0F87E}"/>
          </ac:picMkLst>
        </pc:picChg>
        <pc:picChg chg="add mod">
          <ac:chgData name="NICOLAS MANTILLA" userId="S::nicolas2210707@correo.uis.edu.co::98981802-4a90-4756-8112-59f0a70c15b5" providerId="AD" clId="Web-{973D7ED6-A8A1-6BDE-45A6-3B6F06238A07}" dt="2021-10-13T04:21:27.574" v="8" actId="14100"/>
          <ac:picMkLst>
            <pc:docMk/>
            <pc:sldMk cId="3967668094" sldId="266"/>
            <ac:picMk id="9" creationId="{0A22672C-BE18-4D87-82A9-86843D3CCA8E}"/>
          </ac:picMkLst>
        </pc:picChg>
        <pc:picChg chg="add del mod">
          <ac:chgData name="NICOLAS MANTILLA" userId="S::nicolas2210707@correo.uis.edu.co::98981802-4a90-4756-8112-59f0a70c15b5" providerId="AD" clId="Web-{973D7ED6-A8A1-6BDE-45A6-3B6F06238A07}" dt="2021-10-13T04:22:24.200" v="19"/>
          <ac:picMkLst>
            <pc:docMk/>
            <pc:sldMk cId="3967668094" sldId="266"/>
            <ac:picMk id="13" creationId="{FDA0D085-A395-49A9-BD04-5283A74275D4}"/>
          </ac:picMkLst>
        </pc:picChg>
        <pc:picChg chg="add mod">
          <ac:chgData name="NICOLAS MANTILLA" userId="S::nicolas2210707@correo.uis.edu.co::98981802-4a90-4756-8112-59f0a70c15b5" providerId="AD" clId="Web-{973D7ED6-A8A1-6BDE-45A6-3B6F06238A07}" dt="2021-10-13T04:22:43.279" v="23" actId="14100"/>
          <ac:picMkLst>
            <pc:docMk/>
            <pc:sldMk cId="3967668094" sldId="266"/>
            <ac:picMk id="23" creationId="{D1470DB7-F240-4464-87E6-B3CC9D40EDA2}"/>
          </ac:picMkLst>
        </pc:picChg>
        <pc:picChg chg="add mod">
          <ac:chgData name="NICOLAS MANTILLA" userId="S::nicolas2210707@correo.uis.edu.co::98981802-4a90-4756-8112-59f0a70c15b5" providerId="AD" clId="Web-{973D7ED6-A8A1-6BDE-45A6-3B6F06238A07}" dt="2021-10-13T04:23:35.389" v="27" actId="14100"/>
          <ac:picMkLst>
            <pc:docMk/>
            <pc:sldMk cId="3967668094" sldId="266"/>
            <ac:picMk id="24" creationId="{99FCFD09-0A99-487E-BBA2-C689E505C6DC}"/>
          </ac:picMkLst>
        </pc:picChg>
        <pc:picChg chg="add mod">
          <ac:chgData name="NICOLAS MANTILLA" userId="S::nicolas2210707@correo.uis.edu.co::98981802-4a90-4756-8112-59f0a70c15b5" providerId="AD" clId="Web-{973D7ED6-A8A1-6BDE-45A6-3B6F06238A07}" dt="2021-10-13T04:24:08.827" v="35" actId="14100"/>
          <ac:picMkLst>
            <pc:docMk/>
            <pc:sldMk cId="3967668094" sldId="266"/>
            <ac:picMk id="26" creationId="{19BC741F-EFA9-4D93-8300-4BAABF8156C8}"/>
          </ac:picMkLst>
        </pc:picChg>
      </pc:sldChg>
    </pc:docChg>
  </pc:docChgLst>
  <pc:docChgLst>
    <pc:chgData name="NICOLAS MANTILLA" userId="98981802-4a90-4756-8112-59f0a70c15b5" providerId="ADAL" clId="{E7821D7F-F8D0-4C42-A287-A15229F1BC50}"/>
    <pc:docChg chg="undo redo custSel modSld modMainMaster">
      <pc:chgData name="NICOLAS MANTILLA" userId="98981802-4a90-4756-8112-59f0a70c15b5" providerId="ADAL" clId="{E7821D7F-F8D0-4C42-A287-A15229F1BC50}" dt="2021-10-13T02:22:29.194" v="324"/>
      <pc:docMkLst>
        <pc:docMk/>
      </pc:docMkLst>
      <pc:sldChg chg="delSp modSp mod">
        <pc:chgData name="NICOLAS MANTILLA" userId="98981802-4a90-4756-8112-59f0a70c15b5" providerId="ADAL" clId="{E7821D7F-F8D0-4C42-A287-A15229F1BC50}" dt="2021-10-13T02:08:45.872" v="226" actId="478"/>
        <pc:sldMkLst>
          <pc:docMk/>
          <pc:sldMk cId="632380621" sldId="256"/>
        </pc:sldMkLst>
        <pc:spChg chg="mod">
          <ac:chgData name="NICOLAS MANTILLA" userId="98981802-4a90-4756-8112-59f0a70c15b5" providerId="ADAL" clId="{E7821D7F-F8D0-4C42-A287-A15229F1BC50}" dt="2021-10-13T02:01:46.349" v="207" actId="1076"/>
          <ac:spMkLst>
            <pc:docMk/>
            <pc:sldMk cId="632380621" sldId="256"/>
            <ac:spMk id="5" creationId="{28AD5053-2948-439C-AF6C-F79D3BD241BC}"/>
          </ac:spMkLst>
        </pc:spChg>
        <pc:spChg chg="del">
          <ac:chgData name="NICOLAS MANTILLA" userId="98981802-4a90-4756-8112-59f0a70c15b5" providerId="ADAL" clId="{E7821D7F-F8D0-4C42-A287-A15229F1BC50}" dt="2021-10-13T02:04:47.274" v="214"/>
          <ac:spMkLst>
            <pc:docMk/>
            <pc:sldMk cId="632380621" sldId="256"/>
            <ac:spMk id="7" creationId="{D01DA3C0-9FBA-41A2-BA1B-06D341777B36}"/>
          </ac:spMkLst>
        </pc:spChg>
        <pc:spChg chg="del">
          <ac:chgData name="NICOLAS MANTILLA" userId="98981802-4a90-4756-8112-59f0a70c15b5" providerId="ADAL" clId="{E7821D7F-F8D0-4C42-A287-A15229F1BC50}" dt="2021-10-13T02:08:45.872" v="226" actId="478"/>
          <ac:spMkLst>
            <pc:docMk/>
            <pc:sldMk cId="632380621" sldId="256"/>
            <ac:spMk id="8" creationId="{87B8605E-4311-49BE-831E-9CD62DFF1EE7}"/>
          </ac:spMkLst>
        </pc:spChg>
        <pc:picChg chg="mod">
          <ac:chgData name="NICOLAS MANTILLA" userId="98981802-4a90-4756-8112-59f0a70c15b5" providerId="ADAL" clId="{E7821D7F-F8D0-4C42-A287-A15229F1BC50}" dt="2021-10-13T02:01:59.500" v="213" actId="1076"/>
          <ac:picMkLst>
            <pc:docMk/>
            <pc:sldMk cId="632380621" sldId="256"/>
            <ac:picMk id="6" creationId="{05F0BDF9-307B-B741-BEA1-08430A2A15EE}"/>
          </ac:picMkLst>
        </pc:picChg>
      </pc:sldChg>
      <pc:sldChg chg="delSp">
        <pc:chgData name="NICOLAS MANTILLA" userId="98981802-4a90-4756-8112-59f0a70c15b5" providerId="ADAL" clId="{E7821D7F-F8D0-4C42-A287-A15229F1BC50}" dt="2021-10-13T02:04:47.274" v="214"/>
        <pc:sldMkLst>
          <pc:docMk/>
          <pc:sldMk cId="59591900" sldId="257"/>
        </pc:sldMkLst>
        <pc:spChg chg="del">
          <ac:chgData name="NICOLAS MANTILLA" userId="98981802-4a90-4756-8112-59f0a70c15b5" providerId="ADAL" clId="{E7821D7F-F8D0-4C42-A287-A15229F1BC50}" dt="2021-10-13T02:04:47.274" v="214"/>
          <ac:spMkLst>
            <pc:docMk/>
            <pc:sldMk cId="59591900" sldId="257"/>
            <ac:spMk id="2" creationId="{80F265A4-D5F0-4FD8-8C5D-5C1AD11C0EC8}"/>
          </ac:spMkLst>
        </pc:spChg>
      </pc:sldChg>
      <pc:sldChg chg="delSp mod">
        <pc:chgData name="NICOLAS MANTILLA" userId="98981802-4a90-4756-8112-59f0a70c15b5" providerId="ADAL" clId="{E7821D7F-F8D0-4C42-A287-A15229F1BC50}" dt="2021-10-13T02:09:10.710" v="227" actId="478"/>
        <pc:sldMkLst>
          <pc:docMk/>
          <pc:sldMk cId="1540279958" sldId="258"/>
        </pc:sldMkLst>
        <pc:spChg chg="del">
          <ac:chgData name="NICOLAS MANTILLA" userId="98981802-4a90-4756-8112-59f0a70c15b5" providerId="ADAL" clId="{E7821D7F-F8D0-4C42-A287-A15229F1BC50}" dt="2021-10-13T02:04:47.274" v="214"/>
          <ac:spMkLst>
            <pc:docMk/>
            <pc:sldMk cId="1540279958" sldId="258"/>
            <ac:spMk id="4" creationId="{7AE281B2-E8DA-4BBE-87BE-481D9061CD09}"/>
          </ac:spMkLst>
        </pc:spChg>
        <pc:spChg chg="del">
          <ac:chgData name="NICOLAS MANTILLA" userId="98981802-4a90-4756-8112-59f0a70c15b5" providerId="ADAL" clId="{E7821D7F-F8D0-4C42-A287-A15229F1BC50}" dt="2021-10-13T02:09:10.710" v="227" actId="478"/>
          <ac:spMkLst>
            <pc:docMk/>
            <pc:sldMk cId="1540279958" sldId="258"/>
            <ac:spMk id="5" creationId="{5FFFC4BD-50F6-4AC7-A026-A9A93D4A8F58}"/>
          </ac:spMkLst>
        </pc:spChg>
      </pc:sldChg>
      <pc:sldChg chg="delSp modAnim">
        <pc:chgData name="NICOLAS MANTILLA" userId="98981802-4a90-4756-8112-59f0a70c15b5" providerId="ADAL" clId="{E7821D7F-F8D0-4C42-A287-A15229F1BC50}" dt="2021-10-13T02:18:00.047" v="290"/>
        <pc:sldMkLst>
          <pc:docMk/>
          <pc:sldMk cId="1643897400" sldId="259"/>
        </pc:sldMkLst>
        <pc:spChg chg="del">
          <ac:chgData name="NICOLAS MANTILLA" userId="98981802-4a90-4756-8112-59f0a70c15b5" providerId="ADAL" clId="{E7821D7F-F8D0-4C42-A287-A15229F1BC50}" dt="2021-10-13T02:04:47.274" v="214"/>
          <ac:spMkLst>
            <pc:docMk/>
            <pc:sldMk cId="1643897400" sldId="259"/>
            <ac:spMk id="2" creationId="{466EBF4B-B8F3-44B6-98CC-DCCBB419A224}"/>
          </ac:spMkLst>
        </pc:spChg>
      </pc:sldChg>
      <pc:sldChg chg="addSp delSp modSp mod">
        <pc:chgData name="NICOLAS MANTILLA" userId="98981802-4a90-4756-8112-59f0a70c15b5" providerId="ADAL" clId="{E7821D7F-F8D0-4C42-A287-A15229F1BC50}" dt="2021-10-13T02:21:30.898" v="320" actId="207"/>
        <pc:sldMkLst>
          <pc:docMk/>
          <pc:sldMk cId="1524831111" sldId="260"/>
        </pc:sldMkLst>
        <pc:spChg chg="mod">
          <ac:chgData name="NICOLAS MANTILLA" userId="98981802-4a90-4756-8112-59f0a70c15b5" providerId="ADAL" clId="{E7821D7F-F8D0-4C42-A287-A15229F1BC50}" dt="2021-10-13T02:21:10.725" v="319" actId="14100"/>
          <ac:spMkLst>
            <pc:docMk/>
            <pc:sldMk cId="1524831111" sldId="260"/>
            <ac:spMk id="2" creationId="{B43B5F44-34AE-4D08-9EDA-5DEAD0F8122D}"/>
          </ac:spMkLst>
        </pc:spChg>
        <pc:spChg chg="add mod">
          <ac:chgData name="NICOLAS MANTILLA" userId="98981802-4a90-4756-8112-59f0a70c15b5" providerId="ADAL" clId="{E7821D7F-F8D0-4C42-A287-A15229F1BC50}" dt="2021-10-13T02:20:21.248" v="303" actId="1076"/>
          <ac:spMkLst>
            <pc:docMk/>
            <pc:sldMk cId="1524831111" sldId="260"/>
            <ac:spMk id="5" creationId="{0F1FD0E8-ACCE-48C7-A832-3A4F57C848A6}"/>
          </ac:spMkLst>
        </pc:spChg>
        <pc:spChg chg="mod">
          <ac:chgData name="NICOLAS MANTILLA" userId="98981802-4a90-4756-8112-59f0a70c15b5" providerId="ADAL" clId="{E7821D7F-F8D0-4C42-A287-A15229F1BC50}" dt="2021-10-13T02:21:01.756" v="317" actId="14100"/>
          <ac:spMkLst>
            <pc:docMk/>
            <pc:sldMk cId="1524831111" sldId="260"/>
            <ac:spMk id="6" creationId="{A0BD3FCA-7502-4F74-B45C-9A521D507CAC}"/>
          </ac:spMkLst>
        </pc:spChg>
        <pc:spChg chg="add mod">
          <ac:chgData name="NICOLAS MANTILLA" userId="98981802-4a90-4756-8112-59f0a70c15b5" providerId="ADAL" clId="{E7821D7F-F8D0-4C42-A287-A15229F1BC50}" dt="2021-10-13T01:30:18.571" v="22" actId="20577"/>
          <ac:spMkLst>
            <pc:docMk/>
            <pc:sldMk cId="1524831111" sldId="260"/>
            <ac:spMk id="13" creationId="{DD342A47-C0EB-4243-9F57-3A2C7D6E79E8}"/>
          </ac:spMkLst>
        </pc:spChg>
        <pc:spChg chg="add del mod">
          <ac:chgData name="NICOLAS MANTILLA" userId="98981802-4a90-4756-8112-59f0a70c15b5" providerId="ADAL" clId="{E7821D7F-F8D0-4C42-A287-A15229F1BC50}" dt="2021-10-13T01:44:57.571" v="75" actId="478"/>
          <ac:spMkLst>
            <pc:docMk/>
            <pc:sldMk cId="1524831111" sldId="260"/>
            <ac:spMk id="14" creationId="{33648560-A401-48C2-9240-62008C0A9A41}"/>
          </ac:spMkLst>
        </pc:spChg>
        <pc:spChg chg="add del mod">
          <ac:chgData name="NICOLAS MANTILLA" userId="98981802-4a90-4756-8112-59f0a70c15b5" providerId="ADAL" clId="{E7821D7F-F8D0-4C42-A287-A15229F1BC50}" dt="2021-10-13T01:43:00.722" v="33" actId="478"/>
          <ac:spMkLst>
            <pc:docMk/>
            <pc:sldMk cId="1524831111" sldId="260"/>
            <ac:spMk id="19" creationId="{89D095E2-5D56-4438-9433-672F932F2293}"/>
          </ac:spMkLst>
        </pc:spChg>
        <pc:spChg chg="add mod">
          <ac:chgData name="NICOLAS MANTILLA" userId="98981802-4a90-4756-8112-59f0a70c15b5" providerId="ADAL" clId="{E7821D7F-F8D0-4C42-A287-A15229F1BC50}" dt="2021-10-13T01:43:05.603" v="34"/>
          <ac:spMkLst>
            <pc:docMk/>
            <pc:sldMk cId="1524831111" sldId="260"/>
            <ac:spMk id="21" creationId="{D682C39D-EF5F-43E1-AE86-10FA24076873}"/>
          </ac:spMkLst>
        </pc:spChg>
        <pc:spChg chg="del">
          <ac:chgData name="NICOLAS MANTILLA" userId="98981802-4a90-4756-8112-59f0a70c15b5" providerId="ADAL" clId="{E7821D7F-F8D0-4C42-A287-A15229F1BC50}" dt="2021-10-13T02:04:47.274" v="214"/>
          <ac:spMkLst>
            <pc:docMk/>
            <pc:sldMk cId="1524831111" sldId="260"/>
            <ac:spMk id="30" creationId="{310A4148-CCBC-497C-AC4B-5B845EA1371D}"/>
          </ac:spMkLst>
        </pc:spChg>
        <pc:spChg chg="add mod ord">
          <ac:chgData name="NICOLAS MANTILLA" userId="98981802-4a90-4756-8112-59f0a70c15b5" providerId="ADAL" clId="{E7821D7F-F8D0-4C42-A287-A15229F1BC50}" dt="2021-10-13T02:21:30.898" v="320" actId="207"/>
          <ac:spMkLst>
            <pc:docMk/>
            <pc:sldMk cId="1524831111" sldId="260"/>
            <ac:spMk id="32" creationId="{E2562DB8-F97F-4AF1-BAA3-ECC4AF98B274}"/>
          </ac:spMkLst>
        </pc:spChg>
        <pc:cxnChg chg="add mod">
          <ac:chgData name="NICOLAS MANTILLA" userId="98981802-4a90-4756-8112-59f0a70c15b5" providerId="ADAL" clId="{E7821D7F-F8D0-4C42-A287-A15229F1BC50}" dt="2021-10-13T01:49:01.083" v="152" actId="1582"/>
          <ac:cxnSpMkLst>
            <pc:docMk/>
            <pc:sldMk cId="1524831111" sldId="260"/>
            <ac:cxnSpMk id="8" creationId="{0E767B12-0C00-48C8-B4AC-B007101C676C}"/>
          </ac:cxnSpMkLst>
        </pc:cxnChg>
        <pc:cxnChg chg="add mod">
          <ac:chgData name="NICOLAS MANTILLA" userId="98981802-4a90-4756-8112-59f0a70c15b5" providerId="ADAL" clId="{E7821D7F-F8D0-4C42-A287-A15229F1BC50}" dt="2021-10-13T01:49:01.083" v="152" actId="1582"/>
          <ac:cxnSpMkLst>
            <pc:docMk/>
            <pc:sldMk cId="1524831111" sldId="260"/>
            <ac:cxnSpMk id="10" creationId="{57509F5D-9928-4646-8BFC-E8BA91C9317F}"/>
          </ac:cxnSpMkLst>
        </pc:cxnChg>
        <pc:cxnChg chg="add mod">
          <ac:chgData name="NICOLAS MANTILLA" userId="98981802-4a90-4756-8112-59f0a70c15b5" providerId="ADAL" clId="{E7821D7F-F8D0-4C42-A287-A15229F1BC50}" dt="2021-10-13T01:49:01.083" v="152" actId="1582"/>
          <ac:cxnSpMkLst>
            <pc:docMk/>
            <pc:sldMk cId="1524831111" sldId="260"/>
            <ac:cxnSpMk id="23" creationId="{F26A5091-5DC3-4B33-A8A4-3EA317936605}"/>
          </ac:cxnSpMkLst>
        </pc:cxnChg>
        <pc:cxnChg chg="add mod">
          <ac:chgData name="NICOLAS MANTILLA" userId="98981802-4a90-4756-8112-59f0a70c15b5" providerId="ADAL" clId="{E7821D7F-F8D0-4C42-A287-A15229F1BC50}" dt="2021-10-13T01:49:01.083" v="152" actId="1582"/>
          <ac:cxnSpMkLst>
            <pc:docMk/>
            <pc:sldMk cId="1524831111" sldId="260"/>
            <ac:cxnSpMk id="28" creationId="{C11827AE-48C3-475E-B214-9F483A572D67}"/>
          </ac:cxnSpMkLst>
        </pc:cxnChg>
      </pc:sldChg>
      <pc:sldChg chg="delSp">
        <pc:chgData name="NICOLAS MANTILLA" userId="98981802-4a90-4756-8112-59f0a70c15b5" providerId="ADAL" clId="{E7821D7F-F8D0-4C42-A287-A15229F1BC50}" dt="2021-10-13T02:04:47.274" v="214"/>
        <pc:sldMkLst>
          <pc:docMk/>
          <pc:sldMk cId="2874191085" sldId="263"/>
        </pc:sldMkLst>
        <pc:spChg chg="del">
          <ac:chgData name="NICOLAS MANTILLA" userId="98981802-4a90-4756-8112-59f0a70c15b5" providerId="ADAL" clId="{E7821D7F-F8D0-4C42-A287-A15229F1BC50}" dt="2021-10-13T02:04:47.274" v="214"/>
          <ac:spMkLst>
            <pc:docMk/>
            <pc:sldMk cId="2874191085" sldId="263"/>
            <ac:spMk id="2" creationId="{6C3B43FC-DDA0-4E01-A812-110B889963D1}"/>
          </ac:spMkLst>
        </pc:spChg>
      </pc:sldChg>
      <pc:sldChg chg="addSp delSp modSp">
        <pc:chgData name="NICOLAS MANTILLA" userId="98981802-4a90-4756-8112-59f0a70c15b5" providerId="ADAL" clId="{E7821D7F-F8D0-4C42-A287-A15229F1BC50}" dt="2021-10-13T02:22:24.643" v="323"/>
        <pc:sldMkLst>
          <pc:docMk/>
          <pc:sldMk cId="1230907216" sldId="264"/>
        </pc:sldMkLst>
        <pc:spChg chg="del">
          <ac:chgData name="NICOLAS MANTILLA" userId="98981802-4a90-4756-8112-59f0a70c15b5" providerId="ADAL" clId="{E7821D7F-F8D0-4C42-A287-A15229F1BC50}" dt="2021-10-13T02:04:47.274" v="214"/>
          <ac:spMkLst>
            <pc:docMk/>
            <pc:sldMk cId="1230907216" sldId="264"/>
            <ac:spMk id="2" creationId="{76AD1B7B-025D-4E62-8391-27E667EA183D}"/>
          </ac:spMkLst>
        </pc:spChg>
        <pc:spChg chg="add del mod">
          <ac:chgData name="NICOLAS MANTILLA" userId="98981802-4a90-4756-8112-59f0a70c15b5" providerId="ADAL" clId="{E7821D7F-F8D0-4C42-A287-A15229F1BC50}" dt="2021-10-13T01:46:52.304" v="136"/>
          <ac:spMkLst>
            <pc:docMk/>
            <pc:sldMk cId="1230907216" sldId="264"/>
            <ac:spMk id="10" creationId="{FC5BBEB5-B1A2-46CF-BE9C-395C2910370A}"/>
          </ac:spMkLst>
        </pc:spChg>
        <pc:spChg chg="add del mod">
          <ac:chgData name="NICOLAS MANTILLA" userId="98981802-4a90-4756-8112-59f0a70c15b5" providerId="ADAL" clId="{E7821D7F-F8D0-4C42-A287-A15229F1BC50}" dt="2021-10-13T01:46:52.304" v="136"/>
          <ac:spMkLst>
            <pc:docMk/>
            <pc:sldMk cId="1230907216" sldId="264"/>
            <ac:spMk id="12" creationId="{E7B03B5D-FFCB-4473-B2E7-9D7AE7E7531E}"/>
          </ac:spMkLst>
        </pc:spChg>
        <pc:spChg chg="add del mod">
          <ac:chgData name="NICOLAS MANTILLA" userId="98981802-4a90-4756-8112-59f0a70c15b5" providerId="ADAL" clId="{E7821D7F-F8D0-4C42-A287-A15229F1BC50}" dt="2021-10-13T01:46:52.304" v="136"/>
          <ac:spMkLst>
            <pc:docMk/>
            <pc:sldMk cId="1230907216" sldId="264"/>
            <ac:spMk id="13" creationId="{D21B81B1-D7E1-4709-8ECB-F46B978644E9}"/>
          </ac:spMkLst>
        </pc:spChg>
        <pc:spChg chg="add mod">
          <ac:chgData name="NICOLAS MANTILLA" userId="98981802-4a90-4756-8112-59f0a70c15b5" providerId="ADAL" clId="{E7821D7F-F8D0-4C42-A287-A15229F1BC50}" dt="2021-10-13T02:22:24.643" v="323"/>
          <ac:spMkLst>
            <pc:docMk/>
            <pc:sldMk cId="1230907216" sldId="264"/>
            <ac:spMk id="15" creationId="{89D8E299-F9D5-40CA-B2F0-0CF9E77AE2A7}"/>
          </ac:spMkLst>
        </pc:spChg>
        <pc:spChg chg="add mod">
          <ac:chgData name="NICOLAS MANTILLA" userId="98981802-4a90-4756-8112-59f0a70c15b5" providerId="ADAL" clId="{E7821D7F-F8D0-4C42-A287-A15229F1BC50}" dt="2021-10-13T02:22:24.643" v="323"/>
          <ac:spMkLst>
            <pc:docMk/>
            <pc:sldMk cId="1230907216" sldId="264"/>
            <ac:spMk id="19" creationId="{0287D555-5A63-435E-B46B-19FEE5B6D709}"/>
          </ac:spMkLst>
        </pc:spChg>
        <pc:cxnChg chg="add mod">
          <ac:chgData name="NICOLAS MANTILLA" userId="98981802-4a90-4756-8112-59f0a70c15b5" providerId="ADAL" clId="{E7821D7F-F8D0-4C42-A287-A15229F1BC50}" dt="2021-10-13T02:22:24.643" v="323"/>
          <ac:cxnSpMkLst>
            <pc:docMk/>
            <pc:sldMk cId="1230907216" sldId="264"/>
            <ac:cxnSpMk id="20" creationId="{2015ECD9-AD05-4F96-9ADA-76180EDDACA2}"/>
          </ac:cxnSpMkLst>
        </pc:cxnChg>
        <pc:cxnChg chg="add mod">
          <ac:chgData name="NICOLAS MANTILLA" userId="98981802-4a90-4756-8112-59f0a70c15b5" providerId="ADAL" clId="{E7821D7F-F8D0-4C42-A287-A15229F1BC50}" dt="2021-10-13T02:22:24.643" v="323"/>
          <ac:cxnSpMkLst>
            <pc:docMk/>
            <pc:sldMk cId="1230907216" sldId="264"/>
            <ac:cxnSpMk id="21" creationId="{35DE052C-275D-4006-993C-0BA25D997C26}"/>
          </ac:cxnSpMkLst>
        </pc:cxnChg>
        <pc:cxnChg chg="add mod">
          <ac:chgData name="NICOLAS MANTILLA" userId="98981802-4a90-4756-8112-59f0a70c15b5" providerId="ADAL" clId="{E7821D7F-F8D0-4C42-A287-A15229F1BC50}" dt="2021-10-13T02:22:24.643" v="323"/>
          <ac:cxnSpMkLst>
            <pc:docMk/>
            <pc:sldMk cId="1230907216" sldId="264"/>
            <ac:cxnSpMk id="22" creationId="{91584D66-93B0-41B6-85E0-9D5501098F43}"/>
          </ac:cxnSpMkLst>
        </pc:cxnChg>
        <pc:cxnChg chg="add mod">
          <ac:chgData name="NICOLAS MANTILLA" userId="98981802-4a90-4756-8112-59f0a70c15b5" providerId="ADAL" clId="{E7821D7F-F8D0-4C42-A287-A15229F1BC50}" dt="2021-10-13T02:22:24.643" v="323"/>
          <ac:cxnSpMkLst>
            <pc:docMk/>
            <pc:sldMk cId="1230907216" sldId="264"/>
            <ac:cxnSpMk id="23" creationId="{869E83D3-1AA7-4328-A923-DFF4D9C2DF58}"/>
          </ac:cxnSpMkLst>
        </pc:cxnChg>
      </pc:sldChg>
      <pc:sldChg chg="addSp delSp modSp mod">
        <pc:chgData name="NICOLAS MANTILLA" userId="98981802-4a90-4756-8112-59f0a70c15b5" providerId="ADAL" clId="{E7821D7F-F8D0-4C42-A287-A15229F1BC50}" dt="2021-10-13T02:04:47.274" v="214"/>
        <pc:sldMkLst>
          <pc:docMk/>
          <pc:sldMk cId="1184168950" sldId="265"/>
        </pc:sldMkLst>
        <pc:spChg chg="del">
          <ac:chgData name="NICOLAS MANTILLA" userId="98981802-4a90-4756-8112-59f0a70c15b5" providerId="ADAL" clId="{E7821D7F-F8D0-4C42-A287-A15229F1BC50}" dt="2021-10-13T02:04:47.274" v="214"/>
          <ac:spMkLst>
            <pc:docMk/>
            <pc:sldMk cId="1184168950" sldId="265"/>
            <ac:spMk id="2" creationId="{CB1E832A-3D3F-4DD1-A8AE-2334114B53AA}"/>
          </ac:spMkLst>
        </pc:spChg>
        <pc:spChg chg="add del mod">
          <ac:chgData name="NICOLAS MANTILLA" userId="98981802-4a90-4756-8112-59f0a70c15b5" providerId="ADAL" clId="{E7821D7F-F8D0-4C42-A287-A15229F1BC50}" dt="2021-10-13T01:53:03.605" v="155" actId="20577"/>
          <ac:spMkLst>
            <pc:docMk/>
            <pc:sldMk cId="1184168950" sldId="265"/>
            <ac:spMk id="10" creationId="{AB16875D-006B-428F-854C-71727742917C}"/>
          </ac:spMkLst>
        </pc:spChg>
        <pc:spChg chg="add del mod">
          <ac:chgData name="NICOLAS MANTILLA" userId="98981802-4a90-4756-8112-59f0a70c15b5" providerId="ADAL" clId="{E7821D7F-F8D0-4C42-A287-A15229F1BC50}" dt="2021-10-13T01:54:08.922" v="159" actId="20577"/>
          <ac:spMkLst>
            <pc:docMk/>
            <pc:sldMk cId="1184168950" sldId="265"/>
            <ac:spMk id="11" creationId="{2E875769-B51B-4E18-8374-1B1C694637C3}"/>
          </ac:spMkLst>
        </pc:spChg>
        <pc:spChg chg="add del mod">
          <ac:chgData name="NICOLAS MANTILLA" userId="98981802-4a90-4756-8112-59f0a70c15b5" providerId="ADAL" clId="{E7821D7F-F8D0-4C42-A287-A15229F1BC50}" dt="2021-10-13T01:47:21.429" v="141" actId="478"/>
          <ac:spMkLst>
            <pc:docMk/>
            <pc:sldMk cId="1184168950" sldId="265"/>
            <ac:spMk id="13" creationId="{469CEFA2-87BB-489F-BBD7-5AEA0187BF78}"/>
          </ac:spMkLst>
        </pc:spChg>
        <pc:spChg chg="mod">
          <ac:chgData name="NICOLAS MANTILLA" userId="98981802-4a90-4756-8112-59f0a70c15b5" providerId="ADAL" clId="{E7821D7F-F8D0-4C42-A287-A15229F1BC50}" dt="2021-10-13T01:55:12.857" v="169" actId="20577"/>
          <ac:spMkLst>
            <pc:docMk/>
            <pc:sldMk cId="1184168950" sldId="265"/>
            <ac:spMk id="17" creationId="{BEB87C28-BDF2-4A63-A930-EF2A2CD5FF4D}"/>
          </ac:spMkLst>
        </pc:spChg>
        <pc:spChg chg="mod">
          <ac:chgData name="NICOLAS MANTILLA" userId="98981802-4a90-4756-8112-59f0a70c15b5" providerId="ADAL" clId="{E7821D7F-F8D0-4C42-A287-A15229F1BC50}" dt="2021-10-13T02:00:00.890" v="204" actId="20577"/>
          <ac:spMkLst>
            <pc:docMk/>
            <pc:sldMk cId="1184168950" sldId="265"/>
            <ac:spMk id="18" creationId="{3CFBF0BF-ABD2-4C1F-A78C-2882B10AB06F}"/>
          </ac:spMkLst>
        </pc:spChg>
        <pc:cxnChg chg="add mod">
          <ac:chgData name="NICOLAS MANTILLA" userId="98981802-4a90-4756-8112-59f0a70c15b5" providerId="ADAL" clId="{E7821D7F-F8D0-4C42-A287-A15229F1BC50}" dt="2021-10-13T01:49:11.998" v="153"/>
          <ac:cxnSpMkLst>
            <pc:docMk/>
            <pc:sldMk cId="1184168950" sldId="265"/>
            <ac:cxnSpMk id="15" creationId="{4B826EC1-EFE9-41C1-85BC-701C06F6E646}"/>
          </ac:cxnSpMkLst>
        </pc:cxnChg>
        <pc:cxnChg chg="add mod">
          <ac:chgData name="NICOLAS MANTILLA" userId="98981802-4a90-4756-8112-59f0a70c15b5" providerId="ADAL" clId="{E7821D7F-F8D0-4C42-A287-A15229F1BC50}" dt="2021-10-13T01:49:11.998" v="153"/>
          <ac:cxnSpMkLst>
            <pc:docMk/>
            <pc:sldMk cId="1184168950" sldId="265"/>
            <ac:cxnSpMk id="19" creationId="{A7352717-1E84-4C78-8542-AEB10301FA82}"/>
          </ac:cxnSpMkLst>
        </pc:cxnChg>
        <pc:cxnChg chg="add mod">
          <ac:chgData name="NICOLAS MANTILLA" userId="98981802-4a90-4756-8112-59f0a70c15b5" providerId="ADAL" clId="{E7821D7F-F8D0-4C42-A287-A15229F1BC50}" dt="2021-10-13T01:49:11.998" v="153"/>
          <ac:cxnSpMkLst>
            <pc:docMk/>
            <pc:sldMk cId="1184168950" sldId="265"/>
            <ac:cxnSpMk id="20" creationId="{F467D82C-D938-432A-BEAD-4CF0D09EB4DB}"/>
          </ac:cxnSpMkLst>
        </pc:cxnChg>
        <pc:cxnChg chg="add mod">
          <ac:chgData name="NICOLAS MANTILLA" userId="98981802-4a90-4756-8112-59f0a70c15b5" providerId="ADAL" clId="{E7821D7F-F8D0-4C42-A287-A15229F1BC50}" dt="2021-10-13T01:49:11.998" v="153"/>
          <ac:cxnSpMkLst>
            <pc:docMk/>
            <pc:sldMk cId="1184168950" sldId="265"/>
            <ac:cxnSpMk id="21" creationId="{66525488-2CC3-4079-BD94-8D80B3BEDDAE}"/>
          </ac:cxnSpMkLst>
        </pc:cxnChg>
      </pc:sldChg>
      <pc:sldChg chg="addSp delSp modSp mod">
        <pc:chgData name="NICOLAS MANTILLA" userId="98981802-4a90-4756-8112-59f0a70c15b5" providerId="ADAL" clId="{E7821D7F-F8D0-4C42-A287-A15229F1BC50}" dt="2021-10-13T02:21:54.422" v="322" actId="167"/>
        <pc:sldMkLst>
          <pc:docMk/>
          <pc:sldMk cId="3967668094" sldId="266"/>
        </pc:sldMkLst>
        <pc:spChg chg="del">
          <ac:chgData name="NICOLAS MANTILLA" userId="98981802-4a90-4756-8112-59f0a70c15b5" providerId="ADAL" clId="{E7821D7F-F8D0-4C42-A287-A15229F1BC50}" dt="2021-10-13T02:04:47.274" v="214"/>
          <ac:spMkLst>
            <pc:docMk/>
            <pc:sldMk cId="3967668094" sldId="266"/>
            <ac:spMk id="2" creationId="{2367318A-FDDD-454A-B2E3-B1D5239D694D}"/>
          </ac:spMkLst>
        </pc:spChg>
        <pc:spChg chg="add mod">
          <ac:chgData name="NICOLAS MANTILLA" userId="98981802-4a90-4756-8112-59f0a70c15b5" providerId="ADAL" clId="{E7821D7F-F8D0-4C42-A287-A15229F1BC50}" dt="2021-10-13T01:54:37.767" v="160"/>
          <ac:spMkLst>
            <pc:docMk/>
            <pc:sldMk cId="3967668094" sldId="266"/>
            <ac:spMk id="10" creationId="{AA6B5C60-0981-4639-AD65-13D387A5D418}"/>
          </ac:spMkLst>
        </pc:spChg>
        <pc:spChg chg="add mod">
          <ac:chgData name="NICOLAS MANTILLA" userId="98981802-4a90-4756-8112-59f0a70c15b5" providerId="ADAL" clId="{E7821D7F-F8D0-4C42-A287-A15229F1BC50}" dt="2021-10-13T01:54:37.767" v="160"/>
          <ac:spMkLst>
            <pc:docMk/>
            <pc:sldMk cId="3967668094" sldId="266"/>
            <ac:spMk id="11" creationId="{67C6E2CB-67B1-46C6-BE32-52F4D64DAA23}"/>
          </ac:spMkLst>
        </pc:spChg>
        <pc:spChg chg="add mod">
          <ac:chgData name="NICOLAS MANTILLA" userId="98981802-4a90-4756-8112-59f0a70c15b5" providerId="ADAL" clId="{E7821D7F-F8D0-4C42-A287-A15229F1BC50}" dt="2021-10-13T01:54:37.767" v="160"/>
          <ac:spMkLst>
            <pc:docMk/>
            <pc:sldMk cId="3967668094" sldId="266"/>
            <ac:spMk id="13" creationId="{11F0AE31-7712-455A-9BDC-919D44639B3D}"/>
          </ac:spMkLst>
        </pc:spChg>
        <pc:spChg chg="mod">
          <ac:chgData name="NICOLAS MANTILLA" userId="98981802-4a90-4756-8112-59f0a70c15b5" providerId="ADAL" clId="{E7821D7F-F8D0-4C42-A287-A15229F1BC50}" dt="2021-10-13T01:59:41.411" v="193" actId="20577"/>
          <ac:spMkLst>
            <pc:docMk/>
            <pc:sldMk cId="3967668094" sldId="266"/>
            <ac:spMk id="17" creationId="{BEB87C28-BDF2-4A63-A930-EF2A2CD5FF4D}"/>
          </ac:spMkLst>
        </pc:spChg>
        <pc:spChg chg="mod">
          <ac:chgData name="NICOLAS MANTILLA" userId="98981802-4a90-4756-8112-59f0a70c15b5" providerId="ADAL" clId="{E7821D7F-F8D0-4C42-A287-A15229F1BC50}" dt="2021-10-13T01:59:50.110" v="196" actId="20577"/>
          <ac:spMkLst>
            <pc:docMk/>
            <pc:sldMk cId="3967668094" sldId="266"/>
            <ac:spMk id="18" creationId="{3CFBF0BF-ABD2-4C1F-A78C-2882B10AB06F}"/>
          </ac:spMkLst>
        </pc:spChg>
        <pc:spChg chg="add mod ord">
          <ac:chgData name="NICOLAS MANTILLA" userId="98981802-4a90-4756-8112-59f0a70c15b5" providerId="ADAL" clId="{E7821D7F-F8D0-4C42-A287-A15229F1BC50}" dt="2021-10-13T02:21:54.422" v="322" actId="167"/>
          <ac:spMkLst>
            <pc:docMk/>
            <pc:sldMk cId="3967668094" sldId="266"/>
            <ac:spMk id="22" creationId="{9355435B-33D5-48E1-A503-53810B91472B}"/>
          </ac:spMkLst>
        </pc:spChg>
        <pc:cxnChg chg="add mod">
          <ac:chgData name="NICOLAS MANTILLA" userId="98981802-4a90-4756-8112-59f0a70c15b5" providerId="ADAL" clId="{E7821D7F-F8D0-4C42-A287-A15229F1BC50}" dt="2021-10-13T01:54:37.767" v="160"/>
          <ac:cxnSpMkLst>
            <pc:docMk/>
            <pc:sldMk cId="3967668094" sldId="266"/>
            <ac:cxnSpMk id="15" creationId="{6331A74E-3844-4E34-B04F-2BCE35F8F1DE}"/>
          </ac:cxnSpMkLst>
        </pc:cxnChg>
        <pc:cxnChg chg="add mod">
          <ac:chgData name="NICOLAS MANTILLA" userId="98981802-4a90-4756-8112-59f0a70c15b5" providerId="ADAL" clId="{E7821D7F-F8D0-4C42-A287-A15229F1BC50}" dt="2021-10-13T01:54:37.767" v="160"/>
          <ac:cxnSpMkLst>
            <pc:docMk/>
            <pc:sldMk cId="3967668094" sldId="266"/>
            <ac:cxnSpMk id="19" creationId="{805C3DFD-AF5D-4077-A492-7B454DC5E223}"/>
          </ac:cxnSpMkLst>
        </pc:cxnChg>
        <pc:cxnChg chg="add mod">
          <ac:chgData name="NICOLAS MANTILLA" userId="98981802-4a90-4756-8112-59f0a70c15b5" providerId="ADAL" clId="{E7821D7F-F8D0-4C42-A287-A15229F1BC50}" dt="2021-10-13T01:54:37.767" v="160"/>
          <ac:cxnSpMkLst>
            <pc:docMk/>
            <pc:sldMk cId="3967668094" sldId="266"/>
            <ac:cxnSpMk id="20" creationId="{232798E4-C7E7-48FA-BC4B-9F872185B3DC}"/>
          </ac:cxnSpMkLst>
        </pc:cxnChg>
        <pc:cxnChg chg="add mod">
          <ac:chgData name="NICOLAS MANTILLA" userId="98981802-4a90-4756-8112-59f0a70c15b5" providerId="ADAL" clId="{E7821D7F-F8D0-4C42-A287-A15229F1BC50}" dt="2021-10-13T01:54:37.767" v="160"/>
          <ac:cxnSpMkLst>
            <pc:docMk/>
            <pc:sldMk cId="3967668094" sldId="266"/>
            <ac:cxnSpMk id="21" creationId="{845FE51B-8456-4CE5-A4FA-12A0F33AC40B}"/>
          </ac:cxnSpMkLst>
        </pc:cxnChg>
      </pc:sldChg>
      <pc:sldChg chg="addSp delSp modSp">
        <pc:chgData name="NICOLAS MANTILLA" userId="98981802-4a90-4756-8112-59f0a70c15b5" providerId="ADAL" clId="{E7821D7F-F8D0-4C42-A287-A15229F1BC50}" dt="2021-10-13T02:22:29.194" v="324"/>
        <pc:sldMkLst>
          <pc:docMk/>
          <pc:sldMk cId="329273833" sldId="267"/>
        </pc:sldMkLst>
        <pc:spChg chg="del">
          <ac:chgData name="NICOLAS MANTILLA" userId="98981802-4a90-4756-8112-59f0a70c15b5" providerId="ADAL" clId="{E7821D7F-F8D0-4C42-A287-A15229F1BC50}" dt="2021-10-13T02:04:47.274" v="214"/>
          <ac:spMkLst>
            <pc:docMk/>
            <pc:sldMk cId="329273833" sldId="267"/>
            <ac:spMk id="2" creationId="{8319E08D-C2B2-4A5C-BFC0-F5B8E2B329EA}"/>
          </ac:spMkLst>
        </pc:spChg>
        <pc:spChg chg="add mod">
          <ac:chgData name="NICOLAS MANTILLA" userId="98981802-4a90-4756-8112-59f0a70c15b5" providerId="ADAL" clId="{E7821D7F-F8D0-4C42-A287-A15229F1BC50}" dt="2021-10-13T02:22:29.194" v="324"/>
          <ac:spMkLst>
            <pc:docMk/>
            <pc:sldMk cId="329273833" sldId="267"/>
            <ac:spMk id="12" creationId="{163277F2-2695-42EE-ACB8-E72C71DBDE4C}"/>
          </ac:spMkLst>
        </pc:spChg>
        <pc:spChg chg="add mod">
          <ac:chgData name="NICOLAS MANTILLA" userId="98981802-4a90-4756-8112-59f0a70c15b5" providerId="ADAL" clId="{E7821D7F-F8D0-4C42-A287-A15229F1BC50}" dt="2021-10-13T02:22:29.194" v="324"/>
          <ac:spMkLst>
            <pc:docMk/>
            <pc:sldMk cId="329273833" sldId="267"/>
            <ac:spMk id="14" creationId="{A8E54EF7-F72B-4003-8D5B-534975C44572}"/>
          </ac:spMkLst>
        </pc:spChg>
        <pc:cxnChg chg="add mod">
          <ac:chgData name="NICOLAS MANTILLA" userId="98981802-4a90-4756-8112-59f0a70c15b5" providerId="ADAL" clId="{E7821D7F-F8D0-4C42-A287-A15229F1BC50}" dt="2021-10-13T02:22:29.194" v="324"/>
          <ac:cxnSpMkLst>
            <pc:docMk/>
            <pc:sldMk cId="329273833" sldId="267"/>
            <ac:cxnSpMk id="15" creationId="{FC094241-8BA7-467C-8A80-CA925318A65C}"/>
          </ac:cxnSpMkLst>
        </pc:cxnChg>
        <pc:cxnChg chg="add mod">
          <ac:chgData name="NICOLAS MANTILLA" userId="98981802-4a90-4756-8112-59f0a70c15b5" providerId="ADAL" clId="{E7821D7F-F8D0-4C42-A287-A15229F1BC50}" dt="2021-10-13T02:22:29.194" v="324"/>
          <ac:cxnSpMkLst>
            <pc:docMk/>
            <pc:sldMk cId="329273833" sldId="267"/>
            <ac:cxnSpMk id="19" creationId="{2DFD1152-F3C0-4945-BA65-69CDB6F21718}"/>
          </ac:cxnSpMkLst>
        </pc:cxnChg>
        <pc:cxnChg chg="add mod">
          <ac:chgData name="NICOLAS MANTILLA" userId="98981802-4a90-4756-8112-59f0a70c15b5" providerId="ADAL" clId="{E7821D7F-F8D0-4C42-A287-A15229F1BC50}" dt="2021-10-13T02:22:29.194" v="324"/>
          <ac:cxnSpMkLst>
            <pc:docMk/>
            <pc:sldMk cId="329273833" sldId="267"/>
            <ac:cxnSpMk id="20" creationId="{EBD21DEE-C272-4EEA-8497-3E52416F2105}"/>
          </ac:cxnSpMkLst>
        </pc:cxnChg>
        <pc:cxnChg chg="add mod">
          <ac:chgData name="NICOLAS MANTILLA" userId="98981802-4a90-4756-8112-59f0a70c15b5" providerId="ADAL" clId="{E7821D7F-F8D0-4C42-A287-A15229F1BC50}" dt="2021-10-13T02:22:29.194" v="324"/>
          <ac:cxnSpMkLst>
            <pc:docMk/>
            <pc:sldMk cId="329273833" sldId="267"/>
            <ac:cxnSpMk id="21" creationId="{ECB745A3-A47E-4361-82D4-22191657A56E}"/>
          </ac:cxnSpMkLst>
        </pc:cxnChg>
      </pc:sldChg>
      <pc:sldMasterChg chg="addSp modSp mod modSldLayout">
        <pc:chgData name="NICOLAS MANTILLA" userId="98981802-4a90-4756-8112-59f0a70c15b5" providerId="ADAL" clId="{E7821D7F-F8D0-4C42-A287-A15229F1BC50}" dt="2021-10-13T02:14:04.401" v="282" actId="207"/>
        <pc:sldMasterMkLst>
          <pc:docMk/>
          <pc:sldMasterMk cId="1420085903" sldId="2147483672"/>
        </pc:sldMasterMkLst>
        <pc:spChg chg="mod">
          <ac:chgData name="NICOLAS MANTILLA" userId="98981802-4a90-4756-8112-59f0a70c15b5" providerId="ADAL" clId="{E7821D7F-F8D0-4C42-A287-A15229F1BC50}" dt="2021-10-13T02:07:01.402" v="216" actId="1076"/>
          <ac:spMkLst>
            <pc:docMk/>
            <pc:sldMasterMk cId="1420085903" sldId="2147483672"/>
            <ac:spMk id="4" creationId="{00000000-0000-0000-0000-000000000000}"/>
          </ac:spMkLst>
        </pc:spChg>
        <pc:spChg chg="mod">
          <ac:chgData name="NICOLAS MANTILLA" userId="98981802-4a90-4756-8112-59f0a70c15b5" providerId="ADAL" clId="{E7821D7F-F8D0-4C42-A287-A15229F1BC50}" dt="2021-10-13T02:14:04.401" v="282" actId="207"/>
          <ac:spMkLst>
            <pc:docMk/>
            <pc:sldMasterMk cId="1420085903" sldId="2147483672"/>
            <ac:spMk id="6" creationId="{00000000-0000-0000-0000-000000000000}"/>
          </ac:spMkLst>
        </pc:spChg>
        <pc:spChg chg="add mod ord">
          <ac:chgData name="NICOLAS MANTILLA" userId="98981802-4a90-4756-8112-59f0a70c15b5" providerId="ADAL" clId="{E7821D7F-F8D0-4C42-A287-A15229F1BC50}" dt="2021-10-13T02:13:53.564" v="278" actId="1037"/>
          <ac:spMkLst>
            <pc:docMk/>
            <pc:sldMasterMk cId="1420085903" sldId="2147483672"/>
            <ac:spMk id="7" creationId="{457B3904-E062-4F19-A5DB-66432A3BDB22}"/>
          </ac:spMkLst>
        </pc:spChg>
        <pc:sldLayoutChg chg="addSp delSp modSp mod">
          <pc:chgData name="NICOLAS MANTILLA" userId="98981802-4a90-4756-8112-59f0a70c15b5" providerId="ADAL" clId="{E7821D7F-F8D0-4C42-A287-A15229F1BC50}" dt="2021-10-13T02:12:03.601" v="250" actId="11529"/>
          <pc:sldLayoutMkLst>
            <pc:docMk/>
            <pc:sldMasterMk cId="1420085903" sldId="2147483672"/>
            <pc:sldLayoutMk cId="250518963" sldId="2147483673"/>
          </pc:sldLayoutMkLst>
          <pc:spChg chg="mod">
            <ac:chgData name="NICOLAS MANTILLA" userId="98981802-4a90-4756-8112-59f0a70c15b5" providerId="ADAL" clId="{E7821D7F-F8D0-4C42-A287-A15229F1BC50}" dt="2021-10-13T02:11:59.984" v="244" actId="1076"/>
            <ac:spMkLst>
              <pc:docMk/>
              <pc:sldMasterMk cId="1420085903" sldId="2147483672"/>
              <pc:sldLayoutMk cId="250518963" sldId="2147483673"/>
              <ac:spMk id="6" creationId="{00000000-0000-0000-0000-000000000000}"/>
            </ac:spMkLst>
          </pc:spChg>
          <pc:spChg chg="add del mod ord">
            <ac:chgData name="NICOLAS MANTILLA" userId="98981802-4a90-4756-8112-59f0a70c15b5" providerId="ADAL" clId="{E7821D7F-F8D0-4C42-A287-A15229F1BC50}" dt="2021-10-13T02:12:03.601" v="250" actId="11529"/>
            <ac:spMkLst>
              <pc:docMk/>
              <pc:sldMasterMk cId="1420085903" sldId="2147483672"/>
              <pc:sldLayoutMk cId="250518963" sldId="2147483673"/>
              <ac:spMk id="7" creationId="{68B7DE72-E3DE-4764-B8AB-9BF9A8F0FBE2}"/>
            </ac:spMkLst>
          </pc:spChg>
        </pc:sldLayoutChg>
        <pc:sldLayoutChg chg="modSp mod">
          <pc:chgData name="NICOLAS MANTILLA" userId="98981802-4a90-4756-8112-59f0a70c15b5" providerId="ADAL" clId="{E7821D7F-F8D0-4C42-A287-A15229F1BC50}" dt="2021-10-13T02:13:47.022" v="276" actId="1037"/>
          <pc:sldLayoutMkLst>
            <pc:docMk/>
            <pc:sldMasterMk cId="1420085903" sldId="2147483672"/>
            <pc:sldLayoutMk cId="1404263021" sldId="2147483674"/>
          </pc:sldLayoutMkLst>
          <pc:spChg chg="mod">
            <ac:chgData name="NICOLAS MANTILLA" userId="98981802-4a90-4756-8112-59f0a70c15b5" providerId="ADAL" clId="{E7821D7F-F8D0-4C42-A287-A15229F1BC50}" dt="2021-10-13T02:13:47.022" v="276" actId="1037"/>
            <ac:spMkLst>
              <pc:docMk/>
              <pc:sldMasterMk cId="1420085903" sldId="2147483672"/>
              <pc:sldLayoutMk cId="1404263021" sldId="2147483674"/>
              <ac:spMk id="6"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8B720CFA-9BAF-455A-8CE6-3E6D7218D95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3CDDBE92-96EC-4D19-BCA2-E854A723451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6292A6-DEF1-4F9D-AB49-AB169C83DC1D}" type="datetimeFigureOut">
              <a:rPr lang="es-CO" smtClean="0"/>
              <a:t>12/10/2021</a:t>
            </a:fld>
            <a:endParaRPr lang="es-CO"/>
          </a:p>
        </p:txBody>
      </p:sp>
      <p:sp>
        <p:nvSpPr>
          <p:cNvPr id="4" name="Marcador de pie de página 3">
            <a:extLst>
              <a:ext uri="{FF2B5EF4-FFF2-40B4-BE49-F238E27FC236}">
                <a16:creationId xmlns:a16="http://schemas.microsoft.com/office/drawing/2014/main" id="{172E38C7-1D35-462F-990C-A9B2D87029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EAD4B717-4355-4B80-B97F-CE449F8BD69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6ADDCF7-78B9-48A0-BA70-24AA6F8EAC70}" type="slidenum">
              <a:rPr lang="es-CO" smtClean="0"/>
              <a:t>‹#›</a:t>
            </a:fld>
            <a:endParaRPr lang="es-CO"/>
          </a:p>
        </p:txBody>
      </p:sp>
    </p:spTree>
    <p:extLst>
      <p:ext uri="{BB962C8B-B14F-4D97-AF65-F5344CB8AC3E}">
        <p14:creationId xmlns:p14="http://schemas.microsoft.com/office/powerpoint/2010/main" val="16879016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73EC65-7D20-4995-9F0A-0221780091E6}" type="datetimeFigureOut">
              <a:rPr lang="es-CO" smtClean="0"/>
              <a:t>12/10/2021</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2AB288-E93A-48F4-A8D6-CC18D27AACA2}" type="slidenum">
              <a:rPr lang="es-CO" smtClean="0"/>
              <a:t>‹#›</a:t>
            </a:fld>
            <a:endParaRPr lang="es-CO"/>
          </a:p>
        </p:txBody>
      </p:sp>
    </p:spTree>
    <p:extLst>
      <p:ext uri="{BB962C8B-B14F-4D97-AF65-F5344CB8AC3E}">
        <p14:creationId xmlns:p14="http://schemas.microsoft.com/office/powerpoint/2010/main" val="2341216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Clic para editar título</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Date Placeholder 3"/>
          <p:cNvSpPr>
            <a:spLocks noGrp="1"/>
          </p:cNvSpPr>
          <p:nvPr>
            <p:ph type="dt" sz="half" idx="10"/>
          </p:nvPr>
        </p:nvSpPr>
        <p:spPr/>
        <p:txBody>
          <a:bodyPr/>
          <a:lstStyle/>
          <a:p>
            <a:fld id="{6E209DAB-1CA7-4948-A0C5-6A633B17B960}" type="datetime1">
              <a:rPr lang="es-ES_tradnl" smtClean="0"/>
              <a:t>12/10/2021</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233B02DB-5781-F943-94F9-873A9A973557}" type="slidenum">
              <a:rPr lang="es-ES_tradnl" smtClean="0"/>
              <a:t>‹#›</a:t>
            </a:fld>
            <a:endParaRPr lang="es-ES_tradnl"/>
          </a:p>
        </p:txBody>
      </p:sp>
    </p:spTree>
    <p:extLst>
      <p:ext uri="{BB962C8B-B14F-4D97-AF65-F5344CB8AC3E}">
        <p14:creationId xmlns:p14="http://schemas.microsoft.com/office/powerpoint/2010/main" val="250518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Clic para editar título</a:t>
            </a:r>
            <a:endParaRPr lang="en-US"/>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7C7F3A44-94E5-4A71-877E-A8626873BFAE}" type="datetime1">
              <a:rPr lang="es-ES_tradnl" smtClean="0"/>
              <a:t>12/10/2021</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233B02DB-5781-F943-94F9-873A9A973557}" type="slidenum">
              <a:rPr lang="es-ES_tradnl" smtClean="0"/>
              <a:t>‹#›</a:t>
            </a:fld>
            <a:endParaRPr lang="es-ES_tradnl"/>
          </a:p>
        </p:txBody>
      </p:sp>
    </p:spTree>
    <p:extLst>
      <p:ext uri="{BB962C8B-B14F-4D97-AF65-F5344CB8AC3E}">
        <p14:creationId xmlns:p14="http://schemas.microsoft.com/office/powerpoint/2010/main" val="343200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Clic para editar título</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4B0D6E23-D40B-45FE-BFDC-93B4026D8FAC}" type="datetime1">
              <a:rPr lang="es-ES_tradnl" smtClean="0"/>
              <a:t>12/10/2021</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233B02DB-5781-F943-94F9-873A9A973557}" type="slidenum">
              <a:rPr lang="es-ES_tradnl" smtClean="0"/>
              <a:t>‹#›</a:t>
            </a:fld>
            <a:endParaRPr lang="es-ES_tradnl"/>
          </a:p>
        </p:txBody>
      </p:sp>
    </p:spTree>
    <p:extLst>
      <p:ext uri="{BB962C8B-B14F-4D97-AF65-F5344CB8AC3E}">
        <p14:creationId xmlns:p14="http://schemas.microsoft.com/office/powerpoint/2010/main" val="31273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Clic para editar título</a:t>
            </a:r>
            <a:endParaRPr lang="en-US"/>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593D200F-D8F2-4E16-BCE5-A43A5A1C2EB3}" type="datetime1">
              <a:rPr lang="es-ES_tradnl" smtClean="0"/>
              <a:t>12/10/2021</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233B02DB-5781-F943-94F9-873A9A973557}" type="slidenum">
              <a:rPr lang="es-ES_tradnl" smtClean="0"/>
              <a:t>‹#›</a:t>
            </a:fld>
            <a:endParaRPr lang="es-ES_tradnl"/>
          </a:p>
        </p:txBody>
      </p:sp>
    </p:spTree>
    <p:extLst>
      <p:ext uri="{BB962C8B-B14F-4D97-AF65-F5344CB8AC3E}">
        <p14:creationId xmlns:p14="http://schemas.microsoft.com/office/powerpoint/2010/main" val="1404263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Clic para editar título</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93BCA8C7-0AEF-4218-998B-8E394453B0E7}" type="datetime1">
              <a:rPr lang="es-ES_tradnl" smtClean="0"/>
              <a:t>12/10/2021</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233B02DB-5781-F943-94F9-873A9A973557}" type="slidenum">
              <a:rPr lang="es-ES_tradnl" smtClean="0"/>
              <a:t>‹#›</a:t>
            </a:fld>
            <a:endParaRPr lang="es-ES_tradnl"/>
          </a:p>
        </p:txBody>
      </p:sp>
    </p:spTree>
    <p:extLst>
      <p:ext uri="{BB962C8B-B14F-4D97-AF65-F5344CB8AC3E}">
        <p14:creationId xmlns:p14="http://schemas.microsoft.com/office/powerpoint/2010/main" val="603313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Clic para editar título</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p:txBody>
          <a:bodyPr/>
          <a:lstStyle/>
          <a:p>
            <a:fld id="{A64DBC7D-7D21-4F0C-B9AD-D8B91A145A0D}" type="datetime1">
              <a:rPr lang="es-ES_tradnl" smtClean="0"/>
              <a:t>12/10/2021</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233B02DB-5781-F943-94F9-873A9A973557}" type="slidenum">
              <a:rPr lang="es-ES_tradnl" smtClean="0"/>
              <a:t>‹#›</a:t>
            </a:fld>
            <a:endParaRPr lang="es-ES_tradnl"/>
          </a:p>
        </p:txBody>
      </p:sp>
    </p:spTree>
    <p:extLst>
      <p:ext uri="{BB962C8B-B14F-4D97-AF65-F5344CB8AC3E}">
        <p14:creationId xmlns:p14="http://schemas.microsoft.com/office/powerpoint/2010/main" val="1618302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Clic para editar título</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E7B02594-7FF5-4678-9EA0-C4644C480B23}" type="datetime1">
              <a:rPr lang="es-ES_tradnl" smtClean="0"/>
              <a:t>12/10/2021</a:t>
            </a:fld>
            <a:endParaRPr lang="es-ES_tradnl"/>
          </a:p>
        </p:txBody>
      </p:sp>
      <p:sp>
        <p:nvSpPr>
          <p:cNvPr id="8" name="Footer Placeholder 7"/>
          <p:cNvSpPr>
            <a:spLocks noGrp="1"/>
          </p:cNvSpPr>
          <p:nvPr>
            <p:ph type="ftr" sz="quarter" idx="11"/>
          </p:nvPr>
        </p:nvSpPr>
        <p:spPr/>
        <p:txBody>
          <a:bodyPr/>
          <a:lstStyle/>
          <a:p>
            <a:endParaRPr lang="es-ES_tradnl"/>
          </a:p>
        </p:txBody>
      </p:sp>
      <p:sp>
        <p:nvSpPr>
          <p:cNvPr id="9" name="Slide Number Placeholder 8"/>
          <p:cNvSpPr>
            <a:spLocks noGrp="1"/>
          </p:cNvSpPr>
          <p:nvPr>
            <p:ph type="sldNum" sz="quarter" idx="12"/>
          </p:nvPr>
        </p:nvSpPr>
        <p:spPr/>
        <p:txBody>
          <a:bodyPr/>
          <a:lstStyle/>
          <a:p>
            <a:fld id="{233B02DB-5781-F943-94F9-873A9A973557}" type="slidenum">
              <a:rPr lang="es-ES_tradnl" smtClean="0"/>
              <a:t>‹#›</a:t>
            </a:fld>
            <a:endParaRPr lang="es-ES_tradnl"/>
          </a:p>
        </p:txBody>
      </p:sp>
    </p:spTree>
    <p:extLst>
      <p:ext uri="{BB962C8B-B14F-4D97-AF65-F5344CB8AC3E}">
        <p14:creationId xmlns:p14="http://schemas.microsoft.com/office/powerpoint/2010/main" val="921862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Clic para editar título</a:t>
            </a:r>
            <a:endParaRPr lang="en-US"/>
          </a:p>
        </p:txBody>
      </p:sp>
      <p:sp>
        <p:nvSpPr>
          <p:cNvPr id="3" name="Date Placeholder 2"/>
          <p:cNvSpPr>
            <a:spLocks noGrp="1"/>
          </p:cNvSpPr>
          <p:nvPr>
            <p:ph type="dt" sz="half" idx="10"/>
          </p:nvPr>
        </p:nvSpPr>
        <p:spPr/>
        <p:txBody>
          <a:bodyPr/>
          <a:lstStyle/>
          <a:p>
            <a:fld id="{FA0D7CE7-AA0B-41B7-A700-90C1D3FFBBE7}" type="datetime1">
              <a:rPr lang="es-ES_tradnl" smtClean="0"/>
              <a:t>12/10/2021</a:t>
            </a:fld>
            <a:endParaRPr lang="es-ES_tradnl"/>
          </a:p>
        </p:txBody>
      </p:sp>
      <p:sp>
        <p:nvSpPr>
          <p:cNvPr id="4" name="Footer Placeholder 3"/>
          <p:cNvSpPr>
            <a:spLocks noGrp="1"/>
          </p:cNvSpPr>
          <p:nvPr>
            <p:ph type="ftr" sz="quarter" idx="11"/>
          </p:nvPr>
        </p:nvSpPr>
        <p:spPr/>
        <p:txBody>
          <a:bodyPr/>
          <a:lstStyle/>
          <a:p>
            <a:endParaRPr lang="es-ES_tradnl"/>
          </a:p>
        </p:txBody>
      </p:sp>
      <p:sp>
        <p:nvSpPr>
          <p:cNvPr id="5" name="Slide Number Placeholder 4"/>
          <p:cNvSpPr>
            <a:spLocks noGrp="1"/>
          </p:cNvSpPr>
          <p:nvPr>
            <p:ph type="sldNum" sz="quarter" idx="12"/>
          </p:nvPr>
        </p:nvSpPr>
        <p:spPr/>
        <p:txBody>
          <a:bodyPr/>
          <a:lstStyle/>
          <a:p>
            <a:fld id="{233B02DB-5781-F943-94F9-873A9A973557}" type="slidenum">
              <a:rPr lang="es-ES_tradnl" smtClean="0"/>
              <a:t>‹#›</a:t>
            </a:fld>
            <a:endParaRPr lang="es-ES_tradnl"/>
          </a:p>
        </p:txBody>
      </p:sp>
    </p:spTree>
    <p:extLst>
      <p:ext uri="{BB962C8B-B14F-4D97-AF65-F5344CB8AC3E}">
        <p14:creationId xmlns:p14="http://schemas.microsoft.com/office/powerpoint/2010/main" val="1797167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C7788A-7CC2-48E4-B7DE-3B96030B8652}" type="datetime1">
              <a:rPr lang="es-ES_tradnl" smtClean="0"/>
              <a:t>12/10/2021</a:t>
            </a:fld>
            <a:endParaRPr lang="es-ES_tradnl"/>
          </a:p>
        </p:txBody>
      </p:sp>
      <p:sp>
        <p:nvSpPr>
          <p:cNvPr id="3" name="Footer Placeholder 2"/>
          <p:cNvSpPr>
            <a:spLocks noGrp="1"/>
          </p:cNvSpPr>
          <p:nvPr>
            <p:ph type="ftr" sz="quarter" idx="11"/>
          </p:nvPr>
        </p:nvSpPr>
        <p:spPr/>
        <p:txBody>
          <a:bodyPr/>
          <a:lstStyle/>
          <a:p>
            <a:endParaRPr lang="es-ES_tradnl"/>
          </a:p>
        </p:txBody>
      </p:sp>
      <p:sp>
        <p:nvSpPr>
          <p:cNvPr id="4" name="Slide Number Placeholder 3"/>
          <p:cNvSpPr>
            <a:spLocks noGrp="1"/>
          </p:cNvSpPr>
          <p:nvPr>
            <p:ph type="sldNum" sz="quarter" idx="12"/>
          </p:nvPr>
        </p:nvSpPr>
        <p:spPr/>
        <p:txBody>
          <a:bodyPr/>
          <a:lstStyle/>
          <a:p>
            <a:fld id="{233B02DB-5781-F943-94F9-873A9A973557}" type="slidenum">
              <a:rPr lang="es-ES_tradnl" smtClean="0"/>
              <a:t>‹#›</a:t>
            </a:fld>
            <a:endParaRPr lang="es-ES_tradnl"/>
          </a:p>
        </p:txBody>
      </p:sp>
    </p:spTree>
    <p:extLst>
      <p:ext uri="{BB962C8B-B14F-4D97-AF65-F5344CB8AC3E}">
        <p14:creationId xmlns:p14="http://schemas.microsoft.com/office/powerpoint/2010/main" val="640459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Clic para editar título</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1FFE1B9D-CF88-4B82-AAF0-BD21C085C4E5}" type="datetime1">
              <a:rPr lang="es-ES_tradnl" smtClean="0"/>
              <a:t>12/10/2021</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233B02DB-5781-F943-94F9-873A9A973557}" type="slidenum">
              <a:rPr lang="es-ES_tradnl" smtClean="0"/>
              <a:t>‹#›</a:t>
            </a:fld>
            <a:endParaRPr lang="es-ES_tradnl"/>
          </a:p>
        </p:txBody>
      </p:sp>
    </p:spTree>
    <p:extLst>
      <p:ext uri="{BB962C8B-B14F-4D97-AF65-F5344CB8AC3E}">
        <p14:creationId xmlns:p14="http://schemas.microsoft.com/office/powerpoint/2010/main" val="1006710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Clic para editar título</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Arrastre la imagen al marcador de posición o haga clic en el icono para agregar</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75B64937-0750-4151-A557-C8B0F0B3CA4C}" type="datetime1">
              <a:rPr lang="es-ES_tradnl" smtClean="0"/>
              <a:t>12/10/2021</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233B02DB-5781-F943-94F9-873A9A973557}" type="slidenum">
              <a:rPr lang="es-ES_tradnl" smtClean="0"/>
              <a:t>‹#›</a:t>
            </a:fld>
            <a:endParaRPr lang="es-ES_tradnl"/>
          </a:p>
        </p:txBody>
      </p:sp>
    </p:spTree>
    <p:extLst>
      <p:ext uri="{BB962C8B-B14F-4D97-AF65-F5344CB8AC3E}">
        <p14:creationId xmlns:p14="http://schemas.microsoft.com/office/powerpoint/2010/main" val="1905118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Clic para editar título</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2"/>
          </p:nvPr>
        </p:nvSpPr>
        <p:spPr>
          <a:xfrm>
            <a:off x="8610600" y="631190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7E978F-733C-4EA6-BAD5-9B03CFCA2F80}" type="datetime1">
              <a:rPr lang="es-ES_tradnl" smtClean="0"/>
              <a:t>12/10/2021</a:t>
            </a:fld>
            <a:endParaRPr lang="es-ES_trad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7" name="Rectángulo 6">
            <a:extLst>
              <a:ext uri="{FF2B5EF4-FFF2-40B4-BE49-F238E27FC236}">
                <a16:creationId xmlns:a16="http://schemas.microsoft.com/office/drawing/2014/main" id="{457B3904-E062-4F19-A5DB-66432A3BDB22}"/>
              </a:ext>
            </a:extLst>
          </p:cNvPr>
          <p:cNvSpPr/>
          <p:nvPr userDrawn="1"/>
        </p:nvSpPr>
        <p:spPr>
          <a:xfrm>
            <a:off x="10280469" y="365125"/>
            <a:ext cx="783771" cy="549275"/>
          </a:xfrm>
          <a:prstGeom prst="rect">
            <a:avLst/>
          </a:prstGeom>
          <a:solidFill>
            <a:srgbClr val="8BC546"/>
          </a:solidFill>
          <a:ln>
            <a:solidFill>
              <a:srgbClr val="8AC4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Slide Number Placeholder 5"/>
          <p:cNvSpPr>
            <a:spLocks noGrp="1"/>
          </p:cNvSpPr>
          <p:nvPr>
            <p:ph type="sldNum" sz="quarter" idx="4"/>
          </p:nvPr>
        </p:nvSpPr>
        <p:spPr>
          <a:xfrm>
            <a:off x="10241280" y="462936"/>
            <a:ext cx="629193" cy="365125"/>
          </a:xfrm>
          <a:prstGeom prst="rect">
            <a:avLst/>
          </a:prstGeom>
        </p:spPr>
        <p:txBody>
          <a:bodyPr vert="horz" lIns="91440" tIns="45720" rIns="91440" bIns="45720" rtlCol="0" anchor="ctr"/>
          <a:lstStyle>
            <a:lvl1pPr algn="r">
              <a:defRPr sz="2000">
                <a:solidFill>
                  <a:schemeClr val="bg1"/>
                </a:solidFill>
              </a:defRPr>
            </a:lvl1pPr>
          </a:lstStyle>
          <a:p>
            <a:fld id="{233B02DB-5781-F943-94F9-873A9A973557}" type="slidenum">
              <a:rPr lang="es-ES_tradnl" smtClean="0"/>
              <a:pPr/>
              <a:t>‹#›</a:t>
            </a:fld>
            <a:endParaRPr lang="es-ES_tradnl"/>
          </a:p>
        </p:txBody>
      </p:sp>
    </p:spTree>
    <p:extLst>
      <p:ext uri="{BB962C8B-B14F-4D97-AF65-F5344CB8AC3E}">
        <p14:creationId xmlns:p14="http://schemas.microsoft.com/office/powerpoint/2010/main" val="142008590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jpe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video" Target="../media/media1.mp4"/><Relationship Id="rId1" Type="http://schemas.microsoft.com/office/2007/relationships/media" Target="../media/media1.mp4"/><Relationship Id="rId6" Type="http://schemas.microsoft.com/office/2007/relationships/hdphoto" Target="../media/hdphoto1.wdp"/><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05F0BDF9-307B-B741-BEA1-08430A2A15EE}"/>
              </a:ext>
            </a:extLst>
          </p:cNvPr>
          <p:cNvPicPr>
            <a:picLocks noChangeAspect="1"/>
          </p:cNvPicPr>
          <p:nvPr/>
        </p:nvPicPr>
        <p:blipFill>
          <a:blip r:embed="rId2"/>
          <a:stretch>
            <a:fillRect/>
          </a:stretch>
        </p:blipFill>
        <p:spPr>
          <a:xfrm>
            <a:off x="6350" y="0"/>
            <a:ext cx="12185650" cy="6858000"/>
          </a:xfrm>
          <a:prstGeom prst="rect">
            <a:avLst/>
          </a:prstGeom>
        </p:spPr>
      </p:pic>
      <p:sp>
        <p:nvSpPr>
          <p:cNvPr id="4" name="CuadroTexto 3">
            <a:extLst>
              <a:ext uri="{FF2B5EF4-FFF2-40B4-BE49-F238E27FC236}">
                <a16:creationId xmlns:a16="http://schemas.microsoft.com/office/drawing/2014/main" id="{8E5D07FD-0786-4FB0-9AE0-080DA85B2D06}"/>
              </a:ext>
            </a:extLst>
          </p:cNvPr>
          <p:cNvSpPr txBox="1"/>
          <p:nvPr/>
        </p:nvSpPr>
        <p:spPr>
          <a:xfrm>
            <a:off x="-33406" y="1555027"/>
            <a:ext cx="10701406" cy="955967"/>
          </a:xfrm>
          <a:prstGeom prst="rect">
            <a:avLst/>
          </a:prstGeom>
          <a:noFill/>
        </p:spPr>
        <p:txBody>
          <a:bodyPr wrap="square" rtlCol="0">
            <a:spAutoFit/>
          </a:bodyPr>
          <a:lstStyle/>
          <a:p>
            <a:pPr algn="ctr">
              <a:lnSpc>
                <a:spcPct val="150000"/>
              </a:lnSpc>
            </a:pPr>
            <a:r>
              <a:rPr lang="es-MX" sz="2000" b="1" i="0">
                <a:effectLst/>
                <a:latin typeface="Lucida Fax" panose="02060602050505020204" pitchFamily="18" charset="0"/>
              </a:rPr>
              <a:t>   Estimando la aceleración de gravedad mediante </a:t>
            </a:r>
          </a:p>
          <a:p>
            <a:pPr algn="ctr">
              <a:lnSpc>
                <a:spcPct val="150000"/>
              </a:lnSpc>
            </a:pPr>
            <a:r>
              <a:rPr lang="es-MX" sz="2000" b="1" i="0">
                <a:effectLst/>
                <a:latin typeface="Lucida Fax" panose="02060602050505020204" pitchFamily="18" charset="0"/>
              </a:rPr>
              <a:t>la oscilación de un </a:t>
            </a:r>
            <a:r>
              <a:rPr lang="es-MX" sz="2000" b="1">
                <a:latin typeface="Lucida Fax" panose="02060602050505020204" pitchFamily="18" charset="0"/>
              </a:rPr>
              <a:t>péndulo</a:t>
            </a:r>
            <a:endParaRPr lang="es-CO" sz="2000" b="1">
              <a:latin typeface="Lucida Fax" panose="02060602050505020204" pitchFamily="18" charset="0"/>
            </a:endParaRPr>
          </a:p>
        </p:txBody>
      </p:sp>
      <p:sp>
        <p:nvSpPr>
          <p:cNvPr id="5" name="CuadroTexto 4">
            <a:extLst>
              <a:ext uri="{FF2B5EF4-FFF2-40B4-BE49-F238E27FC236}">
                <a16:creationId xmlns:a16="http://schemas.microsoft.com/office/drawing/2014/main" id="{28AD5053-2948-439C-AF6C-F79D3BD241BC}"/>
              </a:ext>
            </a:extLst>
          </p:cNvPr>
          <p:cNvSpPr txBox="1"/>
          <p:nvPr/>
        </p:nvSpPr>
        <p:spPr>
          <a:xfrm>
            <a:off x="1308514" y="2860802"/>
            <a:ext cx="8017565" cy="3433056"/>
          </a:xfrm>
          <a:prstGeom prst="rect">
            <a:avLst/>
          </a:prstGeom>
          <a:noFill/>
        </p:spPr>
        <p:txBody>
          <a:bodyPr wrap="square" lIns="91440" tIns="45720" rIns="91440" bIns="45720" rtlCol="0" anchor="t">
            <a:spAutoFit/>
          </a:bodyPr>
          <a:lstStyle/>
          <a:p>
            <a:pPr algn="ctr"/>
            <a:r>
              <a:rPr lang="es-MX" sz="1900">
                <a:latin typeface="Times New Roman"/>
                <a:cs typeface="Times New Roman"/>
              </a:rPr>
              <a:t>María Sofía Cárdenas Canchón</a:t>
            </a:r>
            <a:endParaRPr lang="en-US">
              <a:latin typeface="Times New Roman"/>
              <a:cs typeface="Times New Roman"/>
            </a:endParaRPr>
          </a:p>
          <a:p>
            <a:pPr algn="ctr"/>
            <a:endParaRPr lang="es-MX" sz="1900">
              <a:latin typeface="Times New Roman" panose="02020603050405020304" pitchFamily="18" charset="0"/>
              <a:cs typeface="Times New Roman" panose="02020603050405020304" pitchFamily="18" charset="0"/>
            </a:endParaRPr>
          </a:p>
          <a:p>
            <a:pPr algn="ctr"/>
            <a:r>
              <a:rPr lang="es-MX" sz="1900">
                <a:latin typeface="Times New Roman" panose="02020603050405020304" pitchFamily="18" charset="0"/>
                <a:cs typeface="Times New Roman" panose="02020603050405020304" pitchFamily="18" charset="0"/>
              </a:rPr>
              <a:t>Nicolas Mantilla Molina </a:t>
            </a:r>
          </a:p>
          <a:p>
            <a:pPr algn="ctr"/>
            <a:endParaRPr lang="es-MX" sz="1900">
              <a:latin typeface="Times New Roman" panose="02020603050405020304" pitchFamily="18" charset="0"/>
              <a:cs typeface="Times New Roman" panose="02020603050405020304" pitchFamily="18" charset="0"/>
            </a:endParaRPr>
          </a:p>
          <a:p>
            <a:pPr algn="ctr"/>
            <a:r>
              <a:rPr lang="es-MX" sz="1900">
                <a:latin typeface="Times New Roman" panose="02020603050405020304" pitchFamily="18" charset="0"/>
                <a:cs typeface="Times New Roman" panose="02020603050405020304" pitchFamily="18" charset="0"/>
              </a:rPr>
              <a:t>Sharith </a:t>
            </a:r>
            <a:r>
              <a:rPr lang="es-MX" sz="1900" err="1">
                <a:latin typeface="Times New Roman" panose="02020603050405020304" pitchFamily="18" charset="0"/>
                <a:cs typeface="Times New Roman" panose="02020603050405020304" pitchFamily="18" charset="0"/>
              </a:rPr>
              <a:t>Dayanna</a:t>
            </a:r>
            <a:r>
              <a:rPr lang="es-MX" sz="1900">
                <a:latin typeface="Times New Roman" panose="02020603050405020304" pitchFamily="18" charset="0"/>
                <a:cs typeface="Times New Roman" panose="02020603050405020304" pitchFamily="18" charset="0"/>
              </a:rPr>
              <a:t> Pinzón Quintero</a:t>
            </a:r>
          </a:p>
          <a:p>
            <a:pPr algn="ctr"/>
            <a:endParaRPr lang="es-MX" sz="2000">
              <a:latin typeface="Times New Roman" panose="02020603050405020304" pitchFamily="18" charset="0"/>
              <a:cs typeface="Times New Roman" panose="02020603050405020304" pitchFamily="18" charset="0"/>
            </a:endParaRPr>
          </a:p>
          <a:p>
            <a:pPr algn="ctr"/>
            <a:endParaRPr lang="es-MX" sz="2000">
              <a:latin typeface="Times New Roman" panose="02020603050405020304" pitchFamily="18" charset="0"/>
              <a:cs typeface="Times New Roman" panose="02020603050405020304" pitchFamily="18" charset="0"/>
            </a:endParaRPr>
          </a:p>
          <a:p>
            <a:pPr algn="ctr">
              <a:lnSpc>
                <a:spcPct val="150000"/>
              </a:lnSpc>
            </a:pPr>
            <a:r>
              <a:rPr lang="es-MX" sz="1900">
                <a:latin typeface="Times New Roman" panose="02020603050405020304" pitchFamily="18" charset="0"/>
                <a:cs typeface="Times New Roman" panose="02020603050405020304" pitchFamily="18" charset="0"/>
              </a:rPr>
              <a:t>Escuela de Física</a:t>
            </a:r>
          </a:p>
          <a:p>
            <a:pPr algn="ctr">
              <a:lnSpc>
                <a:spcPct val="150000"/>
              </a:lnSpc>
            </a:pPr>
            <a:r>
              <a:rPr lang="es-MX" sz="1900">
                <a:latin typeface="Times New Roman" panose="02020603050405020304" pitchFamily="18" charset="0"/>
                <a:cs typeface="Times New Roman" panose="02020603050405020304" pitchFamily="18" charset="0"/>
              </a:rPr>
              <a:t>Bucaramanga, Santander</a:t>
            </a:r>
          </a:p>
          <a:p>
            <a:pPr algn="ctr">
              <a:lnSpc>
                <a:spcPct val="150000"/>
              </a:lnSpc>
            </a:pPr>
            <a:r>
              <a:rPr lang="es-MX" sz="1900">
                <a:latin typeface="Times New Roman"/>
                <a:cs typeface="Times New Roman"/>
              </a:rPr>
              <a:t>2021</a:t>
            </a:r>
          </a:p>
        </p:txBody>
      </p:sp>
    </p:spTree>
    <p:extLst>
      <p:ext uri="{BB962C8B-B14F-4D97-AF65-F5344CB8AC3E}">
        <p14:creationId xmlns:p14="http://schemas.microsoft.com/office/powerpoint/2010/main" val="632380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A0BD3FCA-7502-4F74-B45C-9A521D507CAC}"/>
              </a:ext>
            </a:extLst>
          </p:cNvPr>
          <p:cNvSpPr txBox="1"/>
          <p:nvPr/>
        </p:nvSpPr>
        <p:spPr>
          <a:xfrm>
            <a:off x="961643" y="832570"/>
            <a:ext cx="5356363" cy="400110"/>
          </a:xfrm>
          <a:prstGeom prst="rect">
            <a:avLst/>
          </a:prstGeom>
          <a:noFill/>
        </p:spPr>
        <p:txBody>
          <a:bodyPr wrap="square" lIns="91440" tIns="45720" rIns="91440" bIns="45720" rtlCol="0" anchor="t">
            <a:spAutoFit/>
          </a:bodyPr>
          <a:lstStyle/>
          <a:p>
            <a:r>
              <a:rPr lang="es-MX" sz="2000">
                <a:latin typeface="Bahnschrift"/>
              </a:rPr>
              <a:t>Simulación de Colorado:</a:t>
            </a:r>
            <a:endParaRPr lang="es-CO" sz="2000">
              <a:latin typeface="Bahnschrift"/>
            </a:endParaRPr>
          </a:p>
        </p:txBody>
      </p:sp>
      <p:sp>
        <p:nvSpPr>
          <p:cNvPr id="17" name="CuadroTexto 16">
            <a:extLst>
              <a:ext uri="{FF2B5EF4-FFF2-40B4-BE49-F238E27FC236}">
                <a16:creationId xmlns:a16="http://schemas.microsoft.com/office/drawing/2014/main" id="{BEB87C28-BDF2-4A63-A930-EF2A2CD5FF4D}"/>
              </a:ext>
            </a:extLst>
          </p:cNvPr>
          <p:cNvSpPr txBox="1"/>
          <p:nvPr/>
        </p:nvSpPr>
        <p:spPr>
          <a:xfrm>
            <a:off x="212516" y="1635881"/>
            <a:ext cx="4002157" cy="369332"/>
          </a:xfrm>
          <a:prstGeom prst="rect">
            <a:avLst/>
          </a:prstGeom>
          <a:noFill/>
        </p:spPr>
        <p:txBody>
          <a:bodyPr wrap="square" lIns="91440" tIns="45720" rIns="91440" bIns="45720" rtlCol="0" anchor="t">
            <a:spAutoFit/>
          </a:bodyPr>
          <a:lstStyle/>
          <a:p>
            <a:r>
              <a:rPr lang="es-MX" b="1">
                <a:solidFill>
                  <a:schemeClr val="accent6">
                    <a:lumMod val="75000"/>
                  </a:schemeClr>
                </a:solidFill>
                <a:latin typeface="Bahnschrift"/>
              </a:rPr>
              <a:t>Ángulo 61.5°</a:t>
            </a:r>
            <a:endParaRPr lang="es-MX">
              <a:solidFill>
                <a:schemeClr val="accent6">
                  <a:lumMod val="75000"/>
                </a:schemeClr>
              </a:solidFill>
              <a:ea typeface="+mn-lt"/>
              <a:cs typeface="+mn-lt"/>
            </a:endParaRPr>
          </a:p>
        </p:txBody>
      </p:sp>
      <p:sp>
        <p:nvSpPr>
          <p:cNvPr id="3" name="Marcador de número de diapositiva 2">
            <a:extLst>
              <a:ext uri="{FF2B5EF4-FFF2-40B4-BE49-F238E27FC236}">
                <a16:creationId xmlns:a16="http://schemas.microsoft.com/office/drawing/2014/main" id="{EA81E91A-EFD7-4283-98F0-BCBC3335037E}"/>
              </a:ext>
            </a:extLst>
          </p:cNvPr>
          <p:cNvSpPr>
            <a:spLocks noGrp="1"/>
          </p:cNvSpPr>
          <p:nvPr>
            <p:ph type="sldNum" sz="quarter" idx="12"/>
          </p:nvPr>
        </p:nvSpPr>
        <p:spPr/>
        <p:txBody>
          <a:bodyPr/>
          <a:lstStyle/>
          <a:p>
            <a:fld id="{233B02DB-5781-F943-94F9-873A9A973557}" type="slidenum">
              <a:rPr lang="es-ES_tradnl" smtClean="0"/>
              <a:t>9</a:t>
            </a:fld>
            <a:endParaRPr lang="es-ES_tradnl"/>
          </a:p>
        </p:txBody>
      </p:sp>
      <p:pic>
        <p:nvPicPr>
          <p:cNvPr id="4" name="Picture 6" descr="Diagram&#10;&#10;Description automatically generated">
            <a:extLst>
              <a:ext uri="{FF2B5EF4-FFF2-40B4-BE49-F238E27FC236}">
                <a16:creationId xmlns:a16="http://schemas.microsoft.com/office/drawing/2014/main" id="{E09EE8FB-7F4C-4CBB-B18A-F8507ACC8A37}"/>
              </a:ext>
            </a:extLst>
          </p:cNvPr>
          <p:cNvPicPr>
            <a:picLocks noChangeAspect="1"/>
          </p:cNvPicPr>
          <p:nvPr/>
        </p:nvPicPr>
        <p:blipFill rotWithShape="1">
          <a:blip r:embed="rId2"/>
          <a:srcRect l="2799" t="-2404" r="763" b="-481"/>
          <a:stretch/>
        </p:blipFill>
        <p:spPr>
          <a:xfrm>
            <a:off x="23004" y="2418198"/>
            <a:ext cx="5905817" cy="3330196"/>
          </a:xfrm>
          <a:prstGeom prst="rect">
            <a:avLst/>
          </a:prstGeom>
        </p:spPr>
      </p:pic>
      <p:pic>
        <p:nvPicPr>
          <p:cNvPr id="7" name="Picture 7" descr="Diagram&#10;&#10;Description automatically generated">
            <a:extLst>
              <a:ext uri="{FF2B5EF4-FFF2-40B4-BE49-F238E27FC236}">
                <a16:creationId xmlns:a16="http://schemas.microsoft.com/office/drawing/2014/main" id="{F6F4A448-0C35-4D52-8372-953C14D46CAD}"/>
              </a:ext>
            </a:extLst>
          </p:cNvPr>
          <p:cNvPicPr>
            <a:picLocks noChangeAspect="1"/>
          </p:cNvPicPr>
          <p:nvPr/>
        </p:nvPicPr>
        <p:blipFill rotWithShape="1">
          <a:blip r:embed="rId3"/>
          <a:srcRect l="1570" t="-1548" r="763" b="-1763"/>
          <a:stretch/>
        </p:blipFill>
        <p:spPr>
          <a:xfrm>
            <a:off x="6006409" y="2331262"/>
            <a:ext cx="6148282" cy="3481600"/>
          </a:xfrm>
          <a:prstGeom prst="rect">
            <a:avLst/>
          </a:prstGeom>
        </p:spPr>
      </p:pic>
      <p:sp>
        <p:nvSpPr>
          <p:cNvPr id="8" name="CuadroTexto 16">
            <a:extLst>
              <a:ext uri="{FF2B5EF4-FFF2-40B4-BE49-F238E27FC236}">
                <a16:creationId xmlns:a16="http://schemas.microsoft.com/office/drawing/2014/main" id="{B155E566-BCA1-46A0-A339-0C748B700A22}"/>
              </a:ext>
            </a:extLst>
          </p:cNvPr>
          <p:cNvSpPr txBox="1"/>
          <p:nvPr/>
        </p:nvSpPr>
        <p:spPr>
          <a:xfrm>
            <a:off x="6317142" y="1630130"/>
            <a:ext cx="4002157" cy="369332"/>
          </a:xfrm>
          <a:prstGeom prst="rect">
            <a:avLst/>
          </a:prstGeom>
          <a:noFill/>
        </p:spPr>
        <p:txBody>
          <a:bodyPr wrap="square" lIns="91440" tIns="45720" rIns="91440" bIns="45720" rtlCol="0" anchor="t">
            <a:spAutoFit/>
          </a:bodyPr>
          <a:lstStyle/>
          <a:p>
            <a:r>
              <a:rPr lang="es-MX" b="1">
                <a:solidFill>
                  <a:schemeClr val="accent6">
                    <a:lumMod val="75000"/>
                  </a:schemeClr>
                </a:solidFill>
                <a:latin typeface="Bahnschrift"/>
              </a:rPr>
              <a:t>Ángulo 73°</a:t>
            </a:r>
          </a:p>
        </p:txBody>
      </p:sp>
    </p:spTree>
    <p:extLst>
      <p:ext uri="{BB962C8B-B14F-4D97-AF65-F5344CB8AC3E}">
        <p14:creationId xmlns:p14="http://schemas.microsoft.com/office/powerpoint/2010/main" val="1792738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AEBB3116-0EC7-48E3-AF18-0D54029FE454}"/>
                  </a:ext>
                </a:extLst>
              </p:cNvPr>
              <p:cNvSpPr>
                <a:spLocks noGrp="1"/>
              </p:cNvSpPr>
              <p:nvPr>
                <p:ph idx="1"/>
              </p:nvPr>
            </p:nvSpPr>
            <p:spPr>
              <a:xfrm>
                <a:off x="308120" y="1585222"/>
                <a:ext cx="10757446" cy="4351338"/>
              </a:xfrm>
            </p:spPr>
            <p:txBody>
              <a:bodyPr>
                <a:noAutofit/>
              </a:bodyPr>
              <a:lstStyle/>
              <a:p>
                <a:pPr algn="just">
                  <a:lnSpc>
                    <a:spcPct val="150000"/>
                  </a:lnSpc>
                </a:pPr>
                <a:r>
                  <a:rPr lang="es-MX" sz="1570">
                    <a:latin typeface="Bahnschrift" panose="020B0502040204020203" pitchFamily="34" charset="0"/>
                  </a:rPr>
                  <a:t>El valor numérico de la aceleración de la gravedad para la ciudad de Bucaramanga, en este proyecto y bajo las condiciones establecidas, resultó ser equivalente a 9,31 </a:t>
                </a:r>
                <a14:m>
                  <m:oMath xmlns:m="http://schemas.openxmlformats.org/officeDocument/2006/math">
                    <m:f>
                      <m:fPr>
                        <m:ctrlPr>
                          <a:rPr lang="es-MX" sz="1570" b="1" i="1" smtClean="0">
                            <a:latin typeface="Cambria Math" panose="02040503050406030204" pitchFamily="18" charset="0"/>
                          </a:rPr>
                        </m:ctrlPr>
                      </m:fPr>
                      <m:num>
                        <m:r>
                          <a:rPr lang="es-MX" sz="1570" b="1" i="1" smtClean="0">
                            <a:latin typeface="Cambria Math" panose="02040503050406030204" pitchFamily="18" charset="0"/>
                          </a:rPr>
                          <m:t>𝒎</m:t>
                        </m:r>
                      </m:num>
                      <m:den>
                        <m:sSup>
                          <m:sSupPr>
                            <m:ctrlPr>
                              <a:rPr lang="es-MX" sz="1570" b="1" i="1" smtClean="0">
                                <a:latin typeface="Cambria Math" panose="02040503050406030204" pitchFamily="18" charset="0"/>
                              </a:rPr>
                            </m:ctrlPr>
                          </m:sSupPr>
                          <m:e>
                            <m:r>
                              <a:rPr lang="es-MX" sz="1570" b="1" i="1" smtClean="0">
                                <a:latin typeface="Cambria Math" panose="02040503050406030204" pitchFamily="18" charset="0"/>
                              </a:rPr>
                              <m:t>𝒔</m:t>
                            </m:r>
                          </m:e>
                          <m:sup>
                            <m:r>
                              <a:rPr lang="es-MX" sz="1570" b="1" i="1" smtClean="0">
                                <a:latin typeface="Cambria Math" panose="02040503050406030204" pitchFamily="18" charset="0"/>
                              </a:rPr>
                              <m:t>𝟐</m:t>
                            </m:r>
                          </m:sup>
                        </m:sSup>
                      </m:den>
                    </m:f>
                    <m:r>
                      <a:rPr lang="es-MX" sz="1570" b="1" i="1" smtClean="0">
                        <a:latin typeface="Cambria Math" panose="02040503050406030204" pitchFamily="18" charset="0"/>
                      </a:rPr>
                      <m:t>.</m:t>
                    </m:r>
                  </m:oMath>
                </a14:m>
                <a:endParaRPr lang="es-MX" sz="1570" b="1">
                  <a:latin typeface="Bahnschrift" panose="020B0502040204020203" pitchFamily="34" charset="0"/>
                </a:endParaRPr>
              </a:p>
              <a:p>
                <a:pPr algn="just">
                  <a:lnSpc>
                    <a:spcPct val="150000"/>
                  </a:lnSpc>
                </a:pPr>
                <a:r>
                  <a:rPr lang="es-MX" sz="1570">
                    <a:latin typeface="Bahnschrift" panose="020B0502040204020203" pitchFamily="34" charset="0"/>
                  </a:rPr>
                  <a:t>Los ángulos considerados pequeños para los que aplica la relación: </a:t>
                </a:r>
                <a14:m>
                  <m:oMath xmlns:m="http://schemas.openxmlformats.org/officeDocument/2006/math">
                    <m:r>
                      <a:rPr lang="es-MX" sz="1570" b="0" i="1" smtClean="0">
                        <a:latin typeface="Cambria Math" panose="02040503050406030204" pitchFamily="18" charset="0"/>
                      </a:rPr>
                      <m:t>𝑠𝑒𝑛</m:t>
                    </m:r>
                    <m:d>
                      <m:dPr>
                        <m:ctrlPr>
                          <a:rPr lang="es-MX" sz="1570" b="0" i="1" smtClean="0">
                            <a:latin typeface="Cambria Math" panose="02040503050406030204" pitchFamily="18" charset="0"/>
                          </a:rPr>
                        </m:ctrlPr>
                      </m:dPr>
                      <m:e>
                        <m:r>
                          <a:rPr lang="es-MX" sz="1570" b="0" i="1" smtClean="0">
                            <a:latin typeface="Cambria Math" panose="02040503050406030204" pitchFamily="18" charset="0"/>
                            <a:ea typeface="Cambria Math" panose="02040503050406030204" pitchFamily="18" charset="0"/>
                          </a:rPr>
                          <m:t>𝜃</m:t>
                        </m:r>
                      </m:e>
                    </m:d>
                    <m:r>
                      <a:rPr lang="es-MX" sz="1570" b="0" i="1" smtClean="0">
                        <a:latin typeface="Cambria Math" panose="02040503050406030204" pitchFamily="18" charset="0"/>
                        <a:ea typeface="Cambria Math" panose="02040503050406030204" pitchFamily="18" charset="0"/>
                      </a:rPr>
                      <m:t>=</m:t>
                    </m:r>
                    <m:r>
                      <a:rPr lang="es-MX" sz="1570" b="0" i="1" smtClean="0">
                        <a:latin typeface="Cambria Math" panose="02040503050406030204" pitchFamily="18" charset="0"/>
                        <a:ea typeface="Cambria Math" panose="02040503050406030204" pitchFamily="18" charset="0"/>
                      </a:rPr>
                      <m:t>𝜃</m:t>
                    </m:r>
                    <m:r>
                      <a:rPr lang="es-MX" sz="1570" b="0" i="1" smtClean="0">
                        <a:latin typeface="Cambria Math" panose="02040503050406030204" pitchFamily="18" charset="0"/>
                        <a:ea typeface="Cambria Math" panose="02040503050406030204" pitchFamily="18" charset="0"/>
                      </a:rPr>
                      <m:t> </m:t>
                    </m:r>
                  </m:oMath>
                </a14:m>
                <a:r>
                  <a:rPr lang="es-MX" sz="1570">
                    <a:latin typeface="Bahnschrift" panose="020B0502040204020203" pitchFamily="34" charset="0"/>
                  </a:rPr>
                  <a:t>con un error menor al 3 %, se encuentran en el intervalo de [0°, 24°].</a:t>
                </a:r>
              </a:p>
              <a:p>
                <a:pPr algn="just">
                  <a:lnSpc>
                    <a:spcPct val="150000"/>
                  </a:lnSpc>
                </a:pPr>
                <a:r>
                  <a:rPr lang="es-MX" sz="1570">
                    <a:latin typeface="Bahnschrift" panose="020B0502040204020203" pitchFamily="34" charset="0"/>
                  </a:rPr>
                  <a:t>El periodo pendular para ángulos pequeños es independiente del ángulo empleado y de la masa del objeto. Por tanto depende, en este caso, únicamente de la longitud de la cuerda.</a:t>
                </a:r>
              </a:p>
              <a:p>
                <a:pPr algn="just">
                  <a:lnSpc>
                    <a:spcPct val="150000"/>
                  </a:lnSpc>
                </a:pPr>
                <a:r>
                  <a:rPr lang="es-MX" sz="1570">
                    <a:latin typeface="Bahnschrift" panose="020B0502040204020203" pitchFamily="34" charset="0"/>
                  </a:rPr>
                  <a:t>El periodo pendular para ángulos grandes es independiente únicamente de la masa del objeto. Por tanto depende, en este caso, tanto de la longitud de la cuerda como de la amplitud en cuestión.</a:t>
                </a:r>
              </a:p>
              <a:p>
                <a:pPr algn="just">
                  <a:lnSpc>
                    <a:spcPct val="150000"/>
                  </a:lnSpc>
                </a:pPr>
                <a:r>
                  <a:rPr lang="es-MX" sz="1570">
                    <a:latin typeface="Bahnschrift" panose="020B0502040204020203" pitchFamily="34" charset="0"/>
                  </a:rPr>
                  <a:t>La masa del objeto oscilante no interviene en ningún resultado analizado de las variables asociadas al movimiento.</a:t>
                </a:r>
              </a:p>
            </p:txBody>
          </p:sp>
        </mc:Choice>
        <mc:Fallback>
          <p:sp>
            <p:nvSpPr>
              <p:cNvPr id="3" name="Marcador de contenido 2">
                <a:extLst>
                  <a:ext uri="{FF2B5EF4-FFF2-40B4-BE49-F238E27FC236}">
                    <a16:creationId xmlns:a16="http://schemas.microsoft.com/office/drawing/2014/main" id="{AEBB3116-0EC7-48E3-AF18-0D54029FE454}"/>
                  </a:ext>
                </a:extLst>
              </p:cNvPr>
              <p:cNvSpPr>
                <a:spLocks noGrp="1" noRot="1" noChangeAspect="1" noMove="1" noResize="1" noEditPoints="1" noAdjustHandles="1" noChangeArrowheads="1" noChangeShapeType="1" noTextEdit="1"/>
              </p:cNvSpPr>
              <p:nvPr>
                <p:ph idx="1"/>
              </p:nvPr>
            </p:nvSpPr>
            <p:spPr>
              <a:xfrm>
                <a:off x="308120" y="1585222"/>
                <a:ext cx="10757446" cy="4351338"/>
              </a:xfrm>
              <a:blipFill>
                <a:blip r:embed="rId2"/>
                <a:stretch>
                  <a:fillRect l="-227" r="-340"/>
                </a:stretch>
              </a:blipFill>
            </p:spPr>
            <p:txBody>
              <a:bodyPr/>
              <a:lstStyle/>
              <a:p>
                <a:r>
                  <a:rPr lang="en-US">
                    <a:noFill/>
                  </a:rPr>
                  <a:t> </a:t>
                </a:r>
              </a:p>
            </p:txBody>
          </p:sp>
        </mc:Fallback>
      </mc:AlternateContent>
      <p:sp>
        <p:nvSpPr>
          <p:cNvPr id="4" name="Título 1">
            <a:extLst>
              <a:ext uri="{FF2B5EF4-FFF2-40B4-BE49-F238E27FC236}">
                <a16:creationId xmlns:a16="http://schemas.microsoft.com/office/drawing/2014/main" id="{A9E80E16-D0AB-4D7E-B499-A1B1541160B2}"/>
              </a:ext>
            </a:extLst>
          </p:cNvPr>
          <p:cNvSpPr>
            <a:spLocks noGrp="1"/>
          </p:cNvSpPr>
          <p:nvPr>
            <p:ph type="title"/>
          </p:nvPr>
        </p:nvSpPr>
        <p:spPr>
          <a:xfrm>
            <a:off x="838200" y="365676"/>
            <a:ext cx="10515600" cy="1325563"/>
          </a:xfrm>
        </p:spPr>
        <p:txBody>
          <a:bodyPr>
            <a:normAutofit/>
          </a:bodyPr>
          <a:lstStyle/>
          <a:p>
            <a:r>
              <a:rPr lang="es-MX" sz="2400" b="1">
                <a:latin typeface="Lucida Fax" panose="02060602050505020204" pitchFamily="18" charset="0"/>
              </a:rPr>
              <a:t>  Conclusiones y recomendaciones</a:t>
            </a:r>
            <a:endParaRPr lang="es-CO" sz="2400" b="1">
              <a:latin typeface="Lucida Fax" panose="02060602050505020204" pitchFamily="18" charset="0"/>
            </a:endParaRPr>
          </a:p>
        </p:txBody>
      </p:sp>
      <p:sp>
        <p:nvSpPr>
          <p:cNvPr id="5" name="Marcador de número de diapositiva 4">
            <a:extLst>
              <a:ext uri="{FF2B5EF4-FFF2-40B4-BE49-F238E27FC236}">
                <a16:creationId xmlns:a16="http://schemas.microsoft.com/office/drawing/2014/main" id="{B42F8DFD-2867-47D8-A0C7-10B023F21EF2}"/>
              </a:ext>
            </a:extLst>
          </p:cNvPr>
          <p:cNvSpPr>
            <a:spLocks noGrp="1"/>
          </p:cNvSpPr>
          <p:nvPr>
            <p:ph type="sldNum" sz="quarter" idx="12"/>
          </p:nvPr>
        </p:nvSpPr>
        <p:spPr/>
        <p:txBody>
          <a:bodyPr/>
          <a:lstStyle/>
          <a:p>
            <a:r>
              <a:rPr lang="es-ES_tradnl">
                <a:cs typeface="Calibri"/>
              </a:rPr>
              <a:t>10</a:t>
            </a:r>
          </a:p>
        </p:txBody>
      </p:sp>
    </p:spTree>
    <p:extLst>
      <p:ext uri="{BB962C8B-B14F-4D97-AF65-F5344CB8AC3E}">
        <p14:creationId xmlns:p14="http://schemas.microsoft.com/office/powerpoint/2010/main" val="2874191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AB240E44-E9D9-534D-855B-415EB40FA687}"/>
              </a:ext>
            </a:extLst>
          </p:cNvPr>
          <p:cNvPicPr>
            <a:picLocks noChangeAspect="1"/>
          </p:cNvPicPr>
          <p:nvPr/>
        </p:nvPicPr>
        <p:blipFill>
          <a:blip r:embed="rId2"/>
          <a:stretch>
            <a:fillRect/>
          </a:stretch>
        </p:blipFill>
        <p:spPr>
          <a:xfrm>
            <a:off x="3175" y="0"/>
            <a:ext cx="12185650" cy="6858000"/>
          </a:xfrm>
          <a:prstGeom prst="rect">
            <a:avLst/>
          </a:prstGeom>
        </p:spPr>
      </p:pic>
    </p:spTree>
    <p:extLst>
      <p:ext uri="{BB962C8B-B14F-4D97-AF65-F5344CB8AC3E}">
        <p14:creationId xmlns:p14="http://schemas.microsoft.com/office/powerpoint/2010/main" val="1540279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uadroTexto 18">
            <a:extLst>
              <a:ext uri="{FF2B5EF4-FFF2-40B4-BE49-F238E27FC236}">
                <a16:creationId xmlns:a16="http://schemas.microsoft.com/office/drawing/2014/main" id="{3DDACB75-8E8E-43E1-85E6-924EECDDEDC8}"/>
              </a:ext>
            </a:extLst>
          </p:cNvPr>
          <p:cNvSpPr txBox="1"/>
          <p:nvPr/>
        </p:nvSpPr>
        <p:spPr>
          <a:xfrm>
            <a:off x="932837" y="700126"/>
            <a:ext cx="9747247" cy="461665"/>
          </a:xfrm>
          <a:prstGeom prst="rect">
            <a:avLst/>
          </a:prstGeom>
          <a:noFill/>
        </p:spPr>
        <p:txBody>
          <a:bodyPr wrap="square" rtlCol="0">
            <a:spAutoFit/>
          </a:bodyPr>
          <a:lstStyle/>
          <a:p>
            <a:r>
              <a:rPr lang="es-MX" sz="2400" b="1">
                <a:latin typeface="Lucida Fax" panose="02060602050505020204" pitchFamily="18" charset="0"/>
              </a:rPr>
              <a:t>Contexto y condiciones iniciales del montaje. </a:t>
            </a:r>
            <a:endParaRPr lang="es-CO" sz="2400" b="1">
              <a:latin typeface="Lucida Fax" panose="02060602050505020204" pitchFamily="18" charset="0"/>
            </a:endParaRPr>
          </a:p>
        </p:txBody>
      </p:sp>
      <p:sp>
        <p:nvSpPr>
          <p:cNvPr id="21" name="CuadroTexto 20">
            <a:extLst>
              <a:ext uri="{FF2B5EF4-FFF2-40B4-BE49-F238E27FC236}">
                <a16:creationId xmlns:a16="http://schemas.microsoft.com/office/drawing/2014/main" id="{26E5878B-16C0-4385-8E72-2E633764277F}"/>
              </a:ext>
            </a:extLst>
          </p:cNvPr>
          <p:cNvSpPr txBox="1"/>
          <p:nvPr/>
        </p:nvSpPr>
        <p:spPr>
          <a:xfrm>
            <a:off x="760560" y="1240014"/>
            <a:ext cx="10159234" cy="1177245"/>
          </a:xfrm>
          <a:prstGeom prst="rect">
            <a:avLst/>
          </a:prstGeom>
          <a:noFill/>
        </p:spPr>
        <p:txBody>
          <a:bodyPr wrap="square" rtlCol="0">
            <a:spAutoFit/>
          </a:bodyPr>
          <a:lstStyle/>
          <a:p>
            <a:pPr>
              <a:lnSpc>
                <a:spcPct val="150000"/>
              </a:lnSpc>
            </a:pPr>
            <a:r>
              <a:rPr lang="es-MX" b="1">
                <a:solidFill>
                  <a:srgbClr val="8BC546"/>
                </a:solidFill>
                <a:latin typeface="Times New Roman" panose="02020603050405020304" pitchFamily="18" charset="0"/>
                <a:cs typeface="Times New Roman" panose="02020603050405020304" pitchFamily="18" charset="0"/>
              </a:rPr>
              <a:t>- </a:t>
            </a:r>
            <a:r>
              <a:rPr lang="es-MX" sz="1700">
                <a:latin typeface="Bahnschrift" panose="020B0502040204020203" pitchFamily="34" charset="0"/>
                <a:cs typeface="Times New Roman" panose="02020603050405020304" pitchFamily="18" charset="0"/>
              </a:rPr>
              <a:t>Estimar el valor local de la gravedad empleando un péndulo simple y determinar la dependencia del periodo de oscilación del péndulo genérico. </a:t>
            </a:r>
          </a:p>
          <a:p>
            <a:endParaRPr lang="es-MX">
              <a:latin typeface="Times New Roman" panose="02020603050405020304" pitchFamily="18" charset="0"/>
              <a:cs typeface="Times New Roman" panose="02020603050405020304" pitchFamily="18" charset="0"/>
            </a:endParaRPr>
          </a:p>
        </p:txBody>
      </p:sp>
      <p:pic>
        <p:nvPicPr>
          <p:cNvPr id="6" name="Imagen 5">
            <a:extLst>
              <a:ext uri="{FF2B5EF4-FFF2-40B4-BE49-F238E27FC236}">
                <a16:creationId xmlns:a16="http://schemas.microsoft.com/office/drawing/2014/main" id="{ECFAC2FA-6661-40FA-916A-B618DB24773B}"/>
              </a:ext>
            </a:extLst>
          </p:cNvPr>
          <p:cNvPicPr>
            <a:picLocks noChangeAspect="1"/>
          </p:cNvPicPr>
          <p:nvPr/>
        </p:nvPicPr>
        <p:blipFill>
          <a:blip r:embed="rId2"/>
          <a:stretch>
            <a:fillRect/>
          </a:stretch>
        </p:blipFill>
        <p:spPr>
          <a:xfrm>
            <a:off x="4799066" y="2296841"/>
            <a:ext cx="2289067" cy="4287801"/>
          </a:xfrm>
          <a:prstGeom prst="rect">
            <a:avLst/>
          </a:prstGeom>
        </p:spPr>
      </p:pic>
      <p:sp>
        <p:nvSpPr>
          <p:cNvPr id="7" name="AutoShape 2" descr="Huygens y la naturaleza de la luz: el modelo ondulatorio. Museo Virtual de  la Ciencia del CSIC">
            <a:extLst>
              <a:ext uri="{FF2B5EF4-FFF2-40B4-BE49-F238E27FC236}">
                <a16:creationId xmlns:a16="http://schemas.microsoft.com/office/drawing/2014/main" id="{F1091ED0-380B-425C-B37C-6B8FD83D24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028" name="Picture 4" descr="Huygens y la naturaleza de la luz: el modelo ondulatorio. Museo Virtual de  la Ciencia del CSIC">
            <a:extLst>
              <a:ext uri="{FF2B5EF4-FFF2-40B4-BE49-F238E27FC236}">
                <a16:creationId xmlns:a16="http://schemas.microsoft.com/office/drawing/2014/main" id="{9E87BE47-191F-4E21-AFA2-9CE98D56A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710" y="2459180"/>
            <a:ext cx="3035415" cy="315880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enry Kater (April 16, 1777 — April 26, 1835), British inventor, physicist,  scientist | World Biographical Encyclopedia">
            <a:extLst>
              <a:ext uri="{FF2B5EF4-FFF2-40B4-BE49-F238E27FC236}">
                <a16:creationId xmlns:a16="http://schemas.microsoft.com/office/drawing/2014/main" id="{879AEE34-4729-4A6B-A4B7-DC041A5346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0484" y="2459180"/>
            <a:ext cx="3158806" cy="3158806"/>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ector recto de flecha 8">
            <a:extLst>
              <a:ext uri="{FF2B5EF4-FFF2-40B4-BE49-F238E27FC236}">
                <a16:creationId xmlns:a16="http://schemas.microsoft.com/office/drawing/2014/main" id="{A407105F-0AC2-4C53-BED0-FE8376732B1E}"/>
              </a:ext>
            </a:extLst>
          </p:cNvPr>
          <p:cNvCxnSpPr>
            <a:cxnSpLocks/>
          </p:cNvCxnSpPr>
          <p:nvPr/>
        </p:nvCxnSpPr>
        <p:spPr>
          <a:xfrm>
            <a:off x="5919788" y="2320653"/>
            <a:ext cx="0" cy="1862894"/>
          </a:xfrm>
          <a:prstGeom prst="straightConnector1">
            <a:avLst/>
          </a:prstGeom>
          <a:ln w="38100">
            <a:solidFill>
              <a:schemeClr val="accent4">
                <a:lumMod val="60000"/>
                <a:lumOff val="40000"/>
              </a:schemeClr>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18" name="Conector recto de flecha 17">
            <a:extLst>
              <a:ext uri="{FF2B5EF4-FFF2-40B4-BE49-F238E27FC236}">
                <a16:creationId xmlns:a16="http://schemas.microsoft.com/office/drawing/2014/main" id="{23525101-AF97-4854-B5F3-0D26282BFAF9}"/>
              </a:ext>
            </a:extLst>
          </p:cNvPr>
          <p:cNvCxnSpPr>
            <a:cxnSpLocks/>
          </p:cNvCxnSpPr>
          <p:nvPr/>
        </p:nvCxnSpPr>
        <p:spPr>
          <a:xfrm>
            <a:off x="5592418" y="2296841"/>
            <a:ext cx="0" cy="3679889"/>
          </a:xfrm>
          <a:prstGeom prst="straightConnector1">
            <a:avLst/>
          </a:prstGeom>
          <a:ln w="38100">
            <a:solidFill>
              <a:schemeClr val="accent4">
                <a:lumMod val="60000"/>
                <a:lumOff val="40000"/>
              </a:schemeClr>
            </a:solidFill>
            <a:headEnd type="triangle"/>
            <a:tailEnd type="triangle"/>
          </a:ln>
        </p:spPr>
        <p:style>
          <a:lnRef idx="3">
            <a:schemeClr val="dk1"/>
          </a:lnRef>
          <a:fillRef idx="0">
            <a:schemeClr val="dk1"/>
          </a:fillRef>
          <a:effectRef idx="2">
            <a:schemeClr val="dk1"/>
          </a:effectRef>
          <a:fontRef idx="minor">
            <a:schemeClr val="tx1"/>
          </a:fontRef>
        </p:style>
      </p:cxnSp>
      <p:pic>
        <p:nvPicPr>
          <p:cNvPr id="20" name="Gráfico 19" descr="Flecha lineal: curva en sentido contrario de las agujas del reloj con relleno sólido">
            <a:extLst>
              <a:ext uri="{FF2B5EF4-FFF2-40B4-BE49-F238E27FC236}">
                <a16:creationId xmlns:a16="http://schemas.microsoft.com/office/drawing/2014/main" id="{EB2414C3-BD57-4726-AC52-82463628AF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3775306">
            <a:off x="5811171" y="1854682"/>
            <a:ext cx="926711" cy="926711"/>
          </a:xfrm>
          <a:prstGeom prst="rect">
            <a:avLst/>
          </a:prstGeom>
        </p:spPr>
      </p:pic>
      <p:pic>
        <p:nvPicPr>
          <p:cNvPr id="24" name="Gráfico 23" descr="Flecha lineal: curva con sentido de las agujas del reloj con relleno sólido">
            <a:extLst>
              <a:ext uri="{FF2B5EF4-FFF2-40B4-BE49-F238E27FC236}">
                <a16:creationId xmlns:a16="http://schemas.microsoft.com/office/drawing/2014/main" id="{61BC73D8-7C56-4B00-9850-8F5DE567CCE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6823350">
            <a:off x="4723859" y="5184908"/>
            <a:ext cx="930425" cy="930425"/>
          </a:xfrm>
          <a:prstGeom prst="rect">
            <a:avLst/>
          </a:prstGeom>
        </p:spPr>
      </p:pic>
      <mc:AlternateContent xmlns:mc="http://schemas.openxmlformats.org/markup-compatibility/2006">
        <mc:Choice xmlns:a14="http://schemas.microsoft.com/office/drawing/2010/main" Requires="a14">
          <p:sp>
            <p:nvSpPr>
              <p:cNvPr id="27" name="CuadroTexto 26">
                <a:extLst>
                  <a:ext uri="{FF2B5EF4-FFF2-40B4-BE49-F238E27FC236}">
                    <a16:creationId xmlns:a16="http://schemas.microsoft.com/office/drawing/2014/main" id="{10A640A0-2FA6-47D8-AFE5-EFE51E478A26}"/>
                  </a:ext>
                </a:extLst>
              </p:cNvPr>
              <p:cNvSpPr txBox="1"/>
              <p:nvPr/>
            </p:nvSpPr>
            <p:spPr>
              <a:xfrm>
                <a:off x="6602288" y="1767927"/>
                <a:ext cx="6413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MX" b="1" i="1" dirty="0" smtClean="0">
                          <a:latin typeface="Cambria Math" panose="02040503050406030204" pitchFamily="18" charset="0"/>
                        </a:rPr>
                        <m:t>𝟏</m:t>
                      </m:r>
                      <m:r>
                        <a:rPr lang="es-MX" b="1" i="1" dirty="0" smtClean="0">
                          <a:latin typeface="Cambria Math" panose="02040503050406030204" pitchFamily="18" charset="0"/>
                        </a:rPr>
                        <m:t>[</m:t>
                      </m:r>
                      <m:r>
                        <a:rPr lang="es-MX" b="1" i="1" dirty="0" smtClean="0">
                          <a:latin typeface="Cambria Math" panose="02040503050406030204" pitchFamily="18" charset="0"/>
                        </a:rPr>
                        <m:t>𝒎</m:t>
                      </m:r>
                      <m:r>
                        <a:rPr lang="es-MX" b="1" i="1" dirty="0" smtClean="0">
                          <a:latin typeface="Cambria Math" panose="02040503050406030204" pitchFamily="18" charset="0"/>
                        </a:rPr>
                        <m:t>]</m:t>
                      </m:r>
                    </m:oMath>
                  </m:oMathPara>
                </a14:m>
                <a:endParaRPr lang="es-CO" b="1"/>
              </a:p>
            </p:txBody>
          </p:sp>
        </mc:Choice>
        <mc:Fallback>
          <p:sp>
            <p:nvSpPr>
              <p:cNvPr id="27" name="CuadroTexto 26">
                <a:extLst>
                  <a:ext uri="{FF2B5EF4-FFF2-40B4-BE49-F238E27FC236}">
                    <a16:creationId xmlns:a16="http://schemas.microsoft.com/office/drawing/2014/main" id="{10A640A0-2FA6-47D8-AFE5-EFE51E478A26}"/>
                  </a:ext>
                </a:extLst>
              </p:cNvPr>
              <p:cNvSpPr txBox="1">
                <a:spLocks noRot="1" noChangeAspect="1" noMove="1" noResize="1" noEditPoints="1" noAdjustHandles="1" noChangeArrowheads="1" noChangeShapeType="1" noTextEdit="1"/>
              </p:cNvSpPr>
              <p:nvPr/>
            </p:nvSpPr>
            <p:spPr>
              <a:xfrm>
                <a:off x="6602288" y="1767927"/>
                <a:ext cx="641397" cy="369332"/>
              </a:xfrm>
              <a:prstGeom prst="rect">
                <a:avLst/>
              </a:prstGeom>
              <a:blipFill>
                <a:blip r:embed="rId9"/>
                <a:stretch>
                  <a:fillRect r="-12381" b="-1475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CuadroTexto 29">
                <a:extLst>
                  <a:ext uri="{FF2B5EF4-FFF2-40B4-BE49-F238E27FC236}">
                    <a16:creationId xmlns:a16="http://schemas.microsoft.com/office/drawing/2014/main" id="{854085A2-C057-4958-BE7A-064347BA143D}"/>
                  </a:ext>
                </a:extLst>
              </p:cNvPr>
              <p:cNvSpPr txBox="1"/>
              <p:nvPr/>
            </p:nvSpPr>
            <p:spPr>
              <a:xfrm>
                <a:off x="4163827" y="5478706"/>
                <a:ext cx="812968" cy="369332"/>
              </a:xfrm>
              <a:prstGeom prst="rect">
                <a:avLst/>
              </a:prstGeom>
              <a:noFill/>
            </p:spPr>
            <p:txBody>
              <a:bodyPr wrap="square" rtlCol="0">
                <a:spAutoFit/>
              </a:bodyPr>
              <a:lstStyle/>
              <a:p>
                <a:r>
                  <a:rPr lang="es-MX" b="1"/>
                  <a:t>2</a:t>
                </a:r>
                <a14:m>
                  <m:oMath xmlns:m="http://schemas.openxmlformats.org/officeDocument/2006/math">
                    <m:r>
                      <a:rPr lang="es-MX" b="1" i="1" dirty="0" smtClean="0">
                        <a:latin typeface="Cambria Math" panose="02040503050406030204" pitchFamily="18" charset="0"/>
                      </a:rPr>
                      <m:t>[</m:t>
                    </m:r>
                    <m:r>
                      <a:rPr lang="es-MX" b="1" i="1" dirty="0" smtClean="0">
                        <a:latin typeface="Cambria Math" panose="02040503050406030204" pitchFamily="18" charset="0"/>
                      </a:rPr>
                      <m:t>𝒎</m:t>
                    </m:r>
                    <m:r>
                      <a:rPr lang="es-MX" b="1" i="1" dirty="0" smtClean="0">
                        <a:latin typeface="Cambria Math" panose="02040503050406030204" pitchFamily="18" charset="0"/>
                      </a:rPr>
                      <m:t>]</m:t>
                    </m:r>
                  </m:oMath>
                </a14:m>
                <a:endParaRPr lang="es-CO" b="1"/>
              </a:p>
            </p:txBody>
          </p:sp>
        </mc:Choice>
        <mc:Fallback>
          <p:sp>
            <p:nvSpPr>
              <p:cNvPr id="30" name="CuadroTexto 29">
                <a:extLst>
                  <a:ext uri="{FF2B5EF4-FFF2-40B4-BE49-F238E27FC236}">
                    <a16:creationId xmlns:a16="http://schemas.microsoft.com/office/drawing/2014/main" id="{854085A2-C057-4958-BE7A-064347BA143D}"/>
                  </a:ext>
                </a:extLst>
              </p:cNvPr>
              <p:cNvSpPr txBox="1">
                <a:spLocks noRot="1" noChangeAspect="1" noMove="1" noResize="1" noEditPoints="1" noAdjustHandles="1" noChangeArrowheads="1" noChangeShapeType="1" noTextEdit="1"/>
              </p:cNvSpPr>
              <p:nvPr/>
            </p:nvSpPr>
            <p:spPr>
              <a:xfrm>
                <a:off x="4163827" y="5478706"/>
                <a:ext cx="812968" cy="369332"/>
              </a:xfrm>
              <a:prstGeom prst="rect">
                <a:avLst/>
              </a:prstGeom>
              <a:blipFill>
                <a:blip r:embed="rId10"/>
                <a:stretch>
                  <a:fillRect l="-6015" t="-10000" b="-26667"/>
                </a:stretch>
              </a:blipFill>
            </p:spPr>
            <p:txBody>
              <a:bodyPr/>
              <a:lstStyle/>
              <a:p>
                <a:r>
                  <a:rPr lang="en-US">
                    <a:noFill/>
                  </a:rPr>
                  <a:t> </a:t>
                </a:r>
              </a:p>
            </p:txBody>
          </p:sp>
        </mc:Fallback>
      </mc:AlternateContent>
      <p:sp>
        <p:nvSpPr>
          <p:cNvPr id="3" name="Marcador de número de diapositiva 2">
            <a:extLst>
              <a:ext uri="{FF2B5EF4-FFF2-40B4-BE49-F238E27FC236}">
                <a16:creationId xmlns:a16="http://schemas.microsoft.com/office/drawing/2014/main" id="{7062E367-65CB-44C4-B783-0C58B8FBBD71}"/>
              </a:ext>
            </a:extLst>
          </p:cNvPr>
          <p:cNvSpPr>
            <a:spLocks noGrp="1"/>
          </p:cNvSpPr>
          <p:nvPr>
            <p:ph type="sldNum" sz="quarter" idx="12"/>
          </p:nvPr>
        </p:nvSpPr>
        <p:spPr/>
        <p:txBody>
          <a:bodyPr/>
          <a:lstStyle/>
          <a:p>
            <a:fld id="{233B02DB-5781-F943-94F9-873A9A973557}" type="slidenum">
              <a:rPr lang="es-ES_tradnl" smtClean="0"/>
              <a:t>1</a:t>
            </a:fld>
            <a:endParaRPr lang="es-ES_tradnl"/>
          </a:p>
        </p:txBody>
      </p:sp>
    </p:spTree>
    <p:extLst>
      <p:ext uri="{BB962C8B-B14F-4D97-AF65-F5344CB8AC3E}">
        <p14:creationId xmlns:p14="http://schemas.microsoft.com/office/powerpoint/2010/main" val="5959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arn(inVertical)">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down)">
                                      <p:cBhvr>
                                        <p:cTn id="17" dur="580">
                                          <p:stCondLst>
                                            <p:cond delay="0"/>
                                          </p:stCondLst>
                                        </p:cTn>
                                        <p:tgtEl>
                                          <p:spTgt spid="27"/>
                                        </p:tgtEl>
                                      </p:cBhvr>
                                    </p:animEffect>
                                    <p:anim calcmode="lin" valueType="num">
                                      <p:cBhvr>
                                        <p:cTn id="18"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23" dur="26">
                                          <p:stCondLst>
                                            <p:cond delay="650"/>
                                          </p:stCondLst>
                                        </p:cTn>
                                        <p:tgtEl>
                                          <p:spTgt spid="27"/>
                                        </p:tgtEl>
                                      </p:cBhvr>
                                      <p:to x="100000" y="60000"/>
                                    </p:animScale>
                                    <p:animScale>
                                      <p:cBhvr>
                                        <p:cTn id="24" dur="166" decel="50000">
                                          <p:stCondLst>
                                            <p:cond delay="676"/>
                                          </p:stCondLst>
                                        </p:cTn>
                                        <p:tgtEl>
                                          <p:spTgt spid="27"/>
                                        </p:tgtEl>
                                      </p:cBhvr>
                                      <p:to x="100000" y="100000"/>
                                    </p:animScale>
                                    <p:animScale>
                                      <p:cBhvr>
                                        <p:cTn id="25" dur="26">
                                          <p:stCondLst>
                                            <p:cond delay="1312"/>
                                          </p:stCondLst>
                                        </p:cTn>
                                        <p:tgtEl>
                                          <p:spTgt spid="27"/>
                                        </p:tgtEl>
                                      </p:cBhvr>
                                      <p:to x="100000" y="80000"/>
                                    </p:animScale>
                                    <p:animScale>
                                      <p:cBhvr>
                                        <p:cTn id="26" dur="166" decel="50000">
                                          <p:stCondLst>
                                            <p:cond delay="1338"/>
                                          </p:stCondLst>
                                        </p:cTn>
                                        <p:tgtEl>
                                          <p:spTgt spid="27"/>
                                        </p:tgtEl>
                                      </p:cBhvr>
                                      <p:to x="100000" y="100000"/>
                                    </p:animScale>
                                    <p:animScale>
                                      <p:cBhvr>
                                        <p:cTn id="27" dur="26">
                                          <p:stCondLst>
                                            <p:cond delay="1642"/>
                                          </p:stCondLst>
                                        </p:cTn>
                                        <p:tgtEl>
                                          <p:spTgt spid="27"/>
                                        </p:tgtEl>
                                      </p:cBhvr>
                                      <p:to x="100000" y="90000"/>
                                    </p:animScale>
                                    <p:animScale>
                                      <p:cBhvr>
                                        <p:cTn id="28" dur="166" decel="50000">
                                          <p:stCondLst>
                                            <p:cond delay="1668"/>
                                          </p:stCondLst>
                                        </p:cTn>
                                        <p:tgtEl>
                                          <p:spTgt spid="27"/>
                                        </p:tgtEl>
                                      </p:cBhvr>
                                      <p:to x="100000" y="100000"/>
                                    </p:animScale>
                                    <p:animScale>
                                      <p:cBhvr>
                                        <p:cTn id="29" dur="26">
                                          <p:stCondLst>
                                            <p:cond delay="1808"/>
                                          </p:stCondLst>
                                        </p:cTn>
                                        <p:tgtEl>
                                          <p:spTgt spid="27"/>
                                        </p:tgtEl>
                                      </p:cBhvr>
                                      <p:to x="100000" y="95000"/>
                                    </p:animScale>
                                    <p:animScale>
                                      <p:cBhvr>
                                        <p:cTn id="30" dur="166" decel="50000">
                                          <p:stCondLst>
                                            <p:cond delay="1834"/>
                                          </p:stCondLst>
                                        </p:cTn>
                                        <p:tgtEl>
                                          <p:spTgt spid="27"/>
                                        </p:tgtEl>
                                      </p:cBhvr>
                                      <p:to x="100000" y="100000"/>
                                    </p:animScale>
                                  </p:childTnLst>
                                </p:cTn>
                              </p:par>
                            </p:childTnLst>
                          </p:cTn>
                        </p:par>
                      </p:childTnLst>
                    </p:cTn>
                  </p:par>
                  <p:par>
                    <p:cTn id="31" fill="hold">
                      <p:stCondLst>
                        <p:cond delay="indefinite"/>
                      </p:stCondLst>
                      <p:childTnLst>
                        <p:par>
                          <p:cTn id="32" fill="hold">
                            <p:stCondLst>
                              <p:cond delay="0"/>
                            </p:stCondLst>
                            <p:childTnLst>
                              <p:par>
                                <p:cTn id="33" presetID="45"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2000"/>
                                        <p:tgtEl>
                                          <p:spTgt spid="18"/>
                                        </p:tgtEl>
                                      </p:cBhvr>
                                    </p:animEffect>
                                    <p:anim calcmode="lin" valueType="num">
                                      <p:cBhvr>
                                        <p:cTn id="36" dur="2000" fill="hold"/>
                                        <p:tgtEl>
                                          <p:spTgt spid="18"/>
                                        </p:tgtEl>
                                        <p:attrNameLst>
                                          <p:attrName>ppt_w</p:attrName>
                                        </p:attrNameLst>
                                      </p:cBhvr>
                                      <p:tavLst>
                                        <p:tav tm="0" fmla="#ppt_w*sin(2.5*pi*$)">
                                          <p:val>
                                            <p:fltVal val="0"/>
                                          </p:val>
                                        </p:tav>
                                        <p:tav tm="100000">
                                          <p:val>
                                            <p:fltVal val="1"/>
                                          </p:val>
                                        </p:tav>
                                      </p:tavLst>
                                    </p:anim>
                                    <p:anim calcmode="lin" valueType="num">
                                      <p:cBhvr>
                                        <p:cTn id="37" dur="20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45" presetClass="entr" presetSubtype="0"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2000"/>
                                        <p:tgtEl>
                                          <p:spTgt spid="24"/>
                                        </p:tgtEl>
                                      </p:cBhvr>
                                    </p:animEffect>
                                    <p:anim calcmode="lin" valueType="num">
                                      <p:cBhvr>
                                        <p:cTn id="43" dur="2000" fill="hold"/>
                                        <p:tgtEl>
                                          <p:spTgt spid="24"/>
                                        </p:tgtEl>
                                        <p:attrNameLst>
                                          <p:attrName>ppt_w</p:attrName>
                                        </p:attrNameLst>
                                      </p:cBhvr>
                                      <p:tavLst>
                                        <p:tav tm="0" fmla="#ppt_w*sin(2.5*pi*$)">
                                          <p:val>
                                            <p:fltVal val="0"/>
                                          </p:val>
                                        </p:tav>
                                        <p:tav tm="100000">
                                          <p:val>
                                            <p:fltVal val="1"/>
                                          </p:val>
                                        </p:tav>
                                      </p:tavLst>
                                    </p:anim>
                                    <p:anim calcmode="lin" valueType="num">
                                      <p:cBhvr>
                                        <p:cTn id="44" dur="20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26" presetClass="entr" presetSubtype="0" fill="hold" grpId="0" nodeType="click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wipe(down)">
                                      <p:cBhvr>
                                        <p:cTn id="49" dur="580">
                                          <p:stCondLst>
                                            <p:cond delay="0"/>
                                          </p:stCondLst>
                                        </p:cTn>
                                        <p:tgtEl>
                                          <p:spTgt spid="30"/>
                                        </p:tgtEl>
                                      </p:cBhvr>
                                    </p:animEffect>
                                    <p:anim calcmode="lin" valueType="num">
                                      <p:cBhvr>
                                        <p:cTn id="50"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51"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52"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53"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54"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55" dur="26">
                                          <p:stCondLst>
                                            <p:cond delay="650"/>
                                          </p:stCondLst>
                                        </p:cTn>
                                        <p:tgtEl>
                                          <p:spTgt spid="30"/>
                                        </p:tgtEl>
                                      </p:cBhvr>
                                      <p:to x="100000" y="60000"/>
                                    </p:animScale>
                                    <p:animScale>
                                      <p:cBhvr>
                                        <p:cTn id="56" dur="166" decel="50000">
                                          <p:stCondLst>
                                            <p:cond delay="676"/>
                                          </p:stCondLst>
                                        </p:cTn>
                                        <p:tgtEl>
                                          <p:spTgt spid="30"/>
                                        </p:tgtEl>
                                      </p:cBhvr>
                                      <p:to x="100000" y="100000"/>
                                    </p:animScale>
                                    <p:animScale>
                                      <p:cBhvr>
                                        <p:cTn id="57" dur="26">
                                          <p:stCondLst>
                                            <p:cond delay="1312"/>
                                          </p:stCondLst>
                                        </p:cTn>
                                        <p:tgtEl>
                                          <p:spTgt spid="30"/>
                                        </p:tgtEl>
                                      </p:cBhvr>
                                      <p:to x="100000" y="80000"/>
                                    </p:animScale>
                                    <p:animScale>
                                      <p:cBhvr>
                                        <p:cTn id="58" dur="166" decel="50000">
                                          <p:stCondLst>
                                            <p:cond delay="1338"/>
                                          </p:stCondLst>
                                        </p:cTn>
                                        <p:tgtEl>
                                          <p:spTgt spid="30"/>
                                        </p:tgtEl>
                                      </p:cBhvr>
                                      <p:to x="100000" y="100000"/>
                                    </p:animScale>
                                    <p:animScale>
                                      <p:cBhvr>
                                        <p:cTn id="59" dur="26">
                                          <p:stCondLst>
                                            <p:cond delay="1642"/>
                                          </p:stCondLst>
                                        </p:cTn>
                                        <p:tgtEl>
                                          <p:spTgt spid="30"/>
                                        </p:tgtEl>
                                      </p:cBhvr>
                                      <p:to x="100000" y="90000"/>
                                    </p:animScale>
                                    <p:animScale>
                                      <p:cBhvr>
                                        <p:cTn id="60" dur="166" decel="50000">
                                          <p:stCondLst>
                                            <p:cond delay="1668"/>
                                          </p:stCondLst>
                                        </p:cTn>
                                        <p:tgtEl>
                                          <p:spTgt spid="30"/>
                                        </p:tgtEl>
                                      </p:cBhvr>
                                      <p:to x="100000" y="100000"/>
                                    </p:animScale>
                                    <p:animScale>
                                      <p:cBhvr>
                                        <p:cTn id="61" dur="26">
                                          <p:stCondLst>
                                            <p:cond delay="1808"/>
                                          </p:stCondLst>
                                        </p:cTn>
                                        <p:tgtEl>
                                          <p:spTgt spid="30"/>
                                        </p:tgtEl>
                                      </p:cBhvr>
                                      <p:to x="100000" y="95000"/>
                                    </p:animScale>
                                    <p:animScale>
                                      <p:cBhvr>
                                        <p:cTn id="62" dur="166" decel="50000">
                                          <p:stCondLst>
                                            <p:cond delay="1834"/>
                                          </p:stCondLst>
                                        </p:cTn>
                                        <p:tgtEl>
                                          <p:spTgt spid="3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FB32522B-A729-4DA5-AC67-359A3C21949B}"/>
              </a:ext>
            </a:extLst>
          </p:cNvPr>
          <p:cNvSpPr txBox="1"/>
          <p:nvPr/>
        </p:nvSpPr>
        <p:spPr>
          <a:xfrm>
            <a:off x="869337" y="765803"/>
            <a:ext cx="9747247" cy="461665"/>
          </a:xfrm>
          <a:prstGeom prst="rect">
            <a:avLst/>
          </a:prstGeom>
          <a:noFill/>
        </p:spPr>
        <p:txBody>
          <a:bodyPr wrap="square" rtlCol="0">
            <a:spAutoFit/>
          </a:bodyPr>
          <a:lstStyle/>
          <a:p>
            <a:r>
              <a:rPr lang="es-MX" sz="2400" b="1">
                <a:latin typeface="Lucida Fax" panose="02060602050505020204" pitchFamily="18" charset="0"/>
              </a:rPr>
              <a:t> Métodos y herramientas usadas para la solución.</a:t>
            </a:r>
            <a:endParaRPr lang="es-CO" sz="2400" b="1">
              <a:latin typeface="Lucida Fax" panose="02060602050505020204" pitchFamily="18" charset="0"/>
            </a:endParaRPr>
          </a:p>
        </p:txBody>
      </p:sp>
      <p:pic>
        <p:nvPicPr>
          <p:cNvPr id="6" name="Imagen 5">
            <a:extLst>
              <a:ext uri="{FF2B5EF4-FFF2-40B4-BE49-F238E27FC236}">
                <a16:creationId xmlns:a16="http://schemas.microsoft.com/office/drawing/2014/main" id="{EE45D41C-A7F7-4011-A73E-7CCA12D306D2}"/>
              </a:ext>
            </a:extLst>
          </p:cNvPr>
          <p:cNvPicPr>
            <a:picLocks noChangeAspect="1"/>
          </p:cNvPicPr>
          <p:nvPr/>
        </p:nvPicPr>
        <p:blipFill>
          <a:blip r:embed="rId4"/>
          <a:stretch>
            <a:fillRect/>
          </a:stretch>
        </p:blipFill>
        <p:spPr>
          <a:xfrm>
            <a:off x="7849635" y="1621762"/>
            <a:ext cx="3033714" cy="1011238"/>
          </a:xfrm>
          <a:prstGeom prst="rect">
            <a:avLst/>
          </a:prstGeom>
        </p:spPr>
      </p:pic>
      <p:pic>
        <p:nvPicPr>
          <p:cNvPr id="10" name="Imagen 9">
            <a:extLst>
              <a:ext uri="{FF2B5EF4-FFF2-40B4-BE49-F238E27FC236}">
                <a16:creationId xmlns:a16="http://schemas.microsoft.com/office/drawing/2014/main" id="{7A7CD166-73BD-4603-A1EB-B1D29D50E78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091" b="99545" l="4091" r="96364">
                        <a14:foregroundMark x1="53636" y1="18650" x2="69091" y2="17727"/>
                        <a14:foregroundMark x1="69091" y1="17727" x2="46818" y2="45455"/>
                        <a14:foregroundMark x1="46818" y1="45455" x2="15909" y2="48182"/>
                        <a14:foregroundMark x1="15909" y1="48182" x2="15455" y2="64545"/>
                        <a14:foregroundMark x1="18636" y1="73182" x2="9091" y2="51364"/>
                        <a14:foregroundMark x1="9091" y1="51364" x2="25455" y2="31818"/>
                        <a14:foregroundMark x1="49203" y1="25532" x2="56364" y2="23636"/>
                        <a14:foregroundMark x1="25455" y1="31818" x2="27884" y2="31175"/>
                        <a14:foregroundMark x1="47907" y1="18393" x2="33636" y2="9545"/>
                        <a14:foregroundMark x1="56364" y1="23636" x2="52119" y2="21004"/>
                        <a14:foregroundMark x1="53200" y1="19327" x2="57273" y2="21364"/>
                        <a14:foregroundMark x1="33636" y1="9545" x2="51463" y2="18459"/>
                        <a14:foregroundMark x1="57273" y1="21364" x2="57273" y2="21364"/>
                        <a14:foregroundMark x1="52830" y1="18484" x2="32727" y2="5455"/>
                        <a14:foregroundMark x1="57273" y1="21364" x2="53474" y2="18902"/>
                        <a14:foregroundMark x1="32727" y1="5455" x2="59545" y2="21818"/>
                        <a14:foregroundMark x1="44153" y1="31477" x2="36364" y2="36364"/>
                        <a14:foregroundMark x1="59545" y1="21818" x2="46202" y2="30191"/>
                        <a14:foregroundMark x1="45433" y1="31385" x2="59545" y2="23636"/>
                        <a14:foregroundMark x1="36364" y1="36364" x2="45229" y2="31497"/>
                        <a14:foregroundMark x1="59545" y1="23636" x2="25455" y2="45909"/>
                        <a14:foregroundMark x1="25455" y1="45909" x2="8636" y2="69545"/>
                        <a14:foregroundMark x1="8636" y1="69545" x2="9545" y2="71364"/>
                        <a14:foregroundMark x1="9545" y1="71364" x2="10000" y2="32727"/>
                        <a14:foregroundMark x1="10000" y1="32727" x2="89545" y2="42727"/>
                        <a14:foregroundMark x1="89545" y1="42727" x2="62727" y2="39091"/>
                        <a14:foregroundMark x1="62727" y1="39091" x2="62273" y2="37727"/>
                        <a14:foregroundMark x1="79545" y1="35000" x2="79545" y2="60455"/>
                        <a14:foregroundMark x1="79545" y1="60455" x2="41364" y2="75455"/>
                        <a14:foregroundMark x1="41364" y1="75455" x2="58636" y2="97727"/>
                        <a14:foregroundMark x1="58636" y1="97727" x2="44091" y2="75455"/>
                        <a14:foregroundMark x1="44091" y1="75455" x2="44091" y2="75455"/>
                        <a14:foregroundMark x1="75909" y1="68182" x2="96364" y2="54545"/>
                        <a14:foregroundMark x1="96364" y1="54545" x2="92273" y2="30455"/>
                        <a14:foregroundMark x1="92273" y1="30455" x2="91364" y2="30455"/>
                        <a14:foregroundMark x1="91364" y1="30455" x2="96364" y2="63636"/>
                        <a14:foregroundMark x1="96364" y1="63636" x2="92273" y2="62273"/>
                        <a14:foregroundMark x1="75000" y1="51364" x2="53182" y2="25000"/>
                        <a14:foregroundMark x1="41987" y1="18283" x2="30455" y2="11364"/>
                        <a14:foregroundMark x1="53182" y1="25000" x2="50559" y2="23426"/>
                        <a14:foregroundMark x1="30455" y1="11364" x2="64091" y2="5455"/>
                        <a14:foregroundMark x1="64091" y1="5455" x2="64545" y2="19545"/>
                        <a14:foregroundMark x1="64545" y1="19545" x2="40909" y2="8182"/>
                        <a14:foregroundMark x1="53275" y1="19211" x2="57727" y2="23182"/>
                        <a14:foregroundMark x1="40909" y1="8182" x2="52452" y2="18477"/>
                        <a14:foregroundMark x1="47727" y1="10455" x2="62273" y2="4545"/>
                        <a14:foregroundMark x1="10455" y1="35455" x2="5909" y2="68636"/>
                        <a14:foregroundMark x1="5909" y1="68636" x2="10455" y2="55455"/>
                        <a14:foregroundMark x1="24091" y1="71818" x2="52273" y2="48636"/>
                        <a14:foregroundMark x1="52273" y1="48636" x2="76364" y2="45455"/>
                        <a14:foregroundMark x1="76364" y1="45455" x2="72273" y2="29545"/>
                        <a14:foregroundMark x1="80455" y1="44545" x2="37727" y2="50000"/>
                        <a14:foregroundMark x1="37727" y1="50000" x2="17273" y2="60909"/>
                        <a14:foregroundMark x1="10000" y1="33636" x2="4545" y2="60000"/>
                        <a14:foregroundMark x1="4545" y1="60000" x2="5909" y2="62273"/>
                        <a14:foregroundMark x1="25909" y1="70455" x2="75909" y2="41818"/>
                        <a14:foregroundMark x1="75909" y1="41818" x2="75000" y2="28636"/>
                        <a14:foregroundMark x1="26818" y1="56818" x2="25931" y2="74569"/>
                        <a14:foregroundMark x1="24545" y1="73636" x2="24854" y2="75068"/>
                        <a14:foregroundMark x1="26818" y1="77273" x2="34646" y2="95103"/>
                        <a14:foregroundMark x1="29545" y1="81364" x2="26818" y2="74091"/>
                        <a14:foregroundMark x1="26818" y1="74091" x2="26818" y2="84091"/>
                        <a14:foregroundMark x1="63182" y1="88636" x2="64545" y2="90000"/>
                        <a14:foregroundMark x1="67727" y1="27727" x2="77273" y2="27727"/>
                        <a14:foregroundMark x1="86364" y1="26818" x2="68182" y2="27727"/>
                        <a14:foregroundMark x1="76818" y1="25909" x2="74091" y2="27727"/>
                        <a14:backgroundMark x1="22273" y1="17727" x2="24545" y2="25909"/>
                        <a14:backgroundMark x1="32340" y1="97009" x2="33636" y2="99545"/>
                        <a14:backgroundMark x1="33636" y1="99545" x2="32363" y2="97000"/>
                        <a14:backgroundMark x1="32015" y1="97144" x2="32273" y2="97273"/>
                        <a14:backgroundMark x1="25000" y1="24545" x2="49545" y2="25000"/>
                        <a14:backgroundMark x1="31818" y1="99545" x2="35909" y2="99545"/>
                      </a14:backgroundRemoval>
                    </a14:imgEffect>
                  </a14:imgLayer>
                </a14:imgProps>
              </a:ext>
            </a:extLst>
          </a:blip>
          <a:stretch>
            <a:fillRect/>
          </a:stretch>
        </p:blipFill>
        <p:spPr>
          <a:xfrm>
            <a:off x="10320648" y="2830264"/>
            <a:ext cx="1394737" cy="1394737"/>
          </a:xfrm>
          <a:prstGeom prst="rect">
            <a:avLst/>
          </a:prstGeom>
        </p:spPr>
      </p:pic>
      <p:sp>
        <p:nvSpPr>
          <p:cNvPr id="9" name="CuadroTexto 8">
            <a:extLst>
              <a:ext uri="{FF2B5EF4-FFF2-40B4-BE49-F238E27FC236}">
                <a16:creationId xmlns:a16="http://schemas.microsoft.com/office/drawing/2014/main" id="{08174FF1-3181-4598-9442-1ACA1493829D}"/>
              </a:ext>
            </a:extLst>
          </p:cNvPr>
          <p:cNvSpPr txBox="1"/>
          <p:nvPr/>
        </p:nvSpPr>
        <p:spPr>
          <a:xfrm>
            <a:off x="302448" y="1490330"/>
            <a:ext cx="4749800" cy="2398605"/>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s-MX" sz="1700">
                <a:latin typeface="Bahnschrift" panose="020B0502040204020203" pitchFamily="34" charset="0"/>
                <a:cs typeface="Times New Roman" panose="02020603050405020304" pitchFamily="18" charset="0"/>
              </a:rPr>
              <a:t>Parámetros:</a:t>
            </a:r>
          </a:p>
          <a:p>
            <a:pPr>
              <a:lnSpc>
                <a:spcPct val="150000"/>
              </a:lnSpc>
            </a:pPr>
            <a:endParaRPr lang="es-MX" sz="1700">
              <a:latin typeface="Bahnschrift" panose="020B0502040204020203" pitchFamily="34" charset="0"/>
              <a:cs typeface="Times New Roman" panose="02020603050405020304" pitchFamily="18" charset="0"/>
            </a:endParaRPr>
          </a:p>
          <a:p>
            <a:pPr marL="342900" indent="-342900">
              <a:lnSpc>
                <a:spcPct val="150000"/>
              </a:lnSpc>
              <a:buFontTx/>
              <a:buChar char="-"/>
            </a:pPr>
            <a:r>
              <a:rPr lang="es-MX" sz="1700">
                <a:latin typeface="Bahnschrift" panose="020B0502040204020203" pitchFamily="34" charset="0"/>
                <a:cs typeface="Times New Roman" panose="02020603050405020304" pitchFamily="18" charset="0"/>
              </a:rPr>
              <a:t>Altura de la cuerda: 1 y 2 m.</a:t>
            </a:r>
          </a:p>
          <a:p>
            <a:pPr marL="342900" indent="-342900">
              <a:lnSpc>
                <a:spcPct val="150000"/>
              </a:lnSpc>
              <a:buFontTx/>
              <a:buChar char="-"/>
            </a:pPr>
            <a:r>
              <a:rPr lang="es-MX" sz="1700">
                <a:latin typeface="Bahnschrift" panose="020B0502040204020203" pitchFamily="34" charset="0"/>
                <a:cs typeface="Times New Roman" panose="02020603050405020304" pitchFamily="18" charset="0"/>
              </a:rPr>
              <a:t>Masa de la botella: 300 y 600 g </a:t>
            </a:r>
          </a:p>
          <a:p>
            <a:pPr marL="285750" indent="-285750">
              <a:lnSpc>
                <a:spcPct val="150000"/>
              </a:lnSpc>
              <a:buFontTx/>
              <a:buChar char="-"/>
            </a:pPr>
            <a:r>
              <a:rPr lang="es-MX" sz="1700">
                <a:latin typeface="Bahnschrift" panose="020B0502040204020203" pitchFamily="34" charset="0"/>
                <a:cs typeface="Times New Roman" panose="02020603050405020304" pitchFamily="18" charset="0"/>
              </a:rPr>
              <a:t>Amplitudes pequeñas: 3,5° - 11,5°.</a:t>
            </a:r>
          </a:p>
          <a:p>
            <a:pPr marL="285750" indent="-285750">
              <a:lnSpc>
                <a:spcPct val="150000"/>
              </a:lnSpc>
              <a:buFontTx/>
              <a:buChar char="-"/>
            </a:pPr>
            <a:r>
              <a:rPr lang="es-MX" sz="1700">
                <a:latin typeface="Bahnschrift" panose="020B0502040204020203" pitchFamily="34" charset="0"/>
                <a:cs typeface="Times New Roman" panose="02020603050405020304" pitchFamily="18" charset="0"/>
              </a:rPr>
              <a:t>Amplitudes grandes: 61,5° - 73°.</a:t>
            </a:r>
          </a:p>
        </p:txBody>
      </p:sp>
      <p:pic>
        <p:nvPicPr>
          <p:cNvPr id="2050" name="Picture 2" descr="Qué es GitHub y por qué es útil al aprender programación | HACK A BOSS">
            <a:extLst>
              <a:ext uri="{FF2B5EF4-FFF2-40B4-BE49-F238E27FC236}">
                <a16:creationId xmlns:a16="http://schemas.microsoft.com/office/drawing/2014/main" id="{43E3036B-E3D9-4C4F-B073-B359494728E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7019" r="18331"/>
          <a:stretch/>
        </p:blipFill>
        <p:spPr bwMode="auto">
          <a:xfrm>
            <a:off x="8507896" y="4189701"/>
            <a:ext cx="1683026" cy="1464365"/>
          </a:xfrm>
          <a:prstGeom prst="rect">
            <a:avLst/>
          </a:prstGeom>
          <a:noFill/>
          <a:extLst>
            <a:ext uri="{909E8E84-426E-40DD-AFC4-6F175D3DCCD1}">
              <a14:hiddenFill xmlns:a14="http://schemas.microsoft.com/office/drawing/2010/main">
                <a:solidFill>
                  <a:srgbClr val="FFFFFF"/>
                </a:solidFill>
              </a14:hiddenFill>
            </a:ext>
          </a:extLst>
        </p:spPr>
      </p:pic>
      <p:pic>
        <p:nvPicPr>
          <p:cNvPr id="16" name="WhatsApp Video 2021-09-19 at 9.21.57 PM (1)">
            <a:hlinkClick r:id="" action="ppaction://media"/>
            <a:extLst>
              <a:ext uri="{FF2B5EF4-FFF2-40B4-BE49-F238E27FC236}">
                <a16:creationId xmlns:a16="http://schemas.microsoft.com/office/drawing/2014/main" id="{68FDC998-DF11-4FFE-9CFF-22CD2BC3D9C9}"/>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734485" y="1490330"/>
            <a:ext cx="2829046" cy="5143720"/>
          </a:xfrm>
          <a:prstGeom prst="rect">
            <a:avLst/>
          </a:prstGeom>
        </p:spPr>
      </p:pic>
      <p:pic>
        <p:nvPicPr>
          <p:cNvPr id="20" name="Imagen 19">
            <a:extLst>
              <a:ext uri="{FF2B5EF4-FFF2-40B4-BE49-F238E27FC236}">
                <a16:creationId xmlns:a16="http://schemas.microsoft.com/office/drawing/2014/main" id="{BAA41081-689D-4DBB-9A06-D4248FF425E2}"/>
              </a:ext>
            </a:extLst>
          </p:cNvPr>
          <p:cNvPicPr>
            <a:picLocks noChangeAspect="1"/>
          </p:cNvPicPr>
          <p:nvPr/>
        </p:nvPicPr>
        <p:blipFill>
          <a:blip r:embed="rId9"/>
          <a:stretch>
            <a:fillRect/>
          </a:stretch>
        </p:blipFill>
        <p:spPr>
          <a:xfrm>
            <a:off x="315700" y="3977020"/>
            <a:ext cx="3810000" cy="2781300"/>
          </a:xfrm>
          <a:prstGeom prst="rect">
            <a:avLst/>
          </a:prstGeom>
        </p:spPr>
      </p:pic>
      <p:sp>
        <p:nvSpPr>
          <p:cNvPr id="3" name="Marcador de número de diapositiva 2">
            <a:extLst>
              <a:ext uri="{FF2B5EF4-FFF2-40B4-BE49-F238E27FC236}">
                <a16:creationId xmlns:a16="http://schemas.microsoft.com/office/drawing/2014/main" id="{18149933-D9DF-401A-BC8E-98880E0F5120}"/>
              </a:ext>
            </a:extLst>
          </p:cNvPr>
          <p:cNvSpPr>
            <a:spLocks noGrp="1"/>
          </p:cNvSpPr>
          <p:nvPr>
            <p:ph type="sldNum" sz="quarter" idx="12"/>
          </p:nvPr>
        </p:nvSpPr>
        <p:spPr/>
        <p:txBody>
          <a:bodyPr/>
          <a:lstStyle/>
          <a:p>
            <a:fld id="{233B02DB-5781-F943-94F9-873A9A973557}" type="slidenum">
              <a:rPr lang="es-ES_tradnl" smtClean="0"/>
              <a:t>2</a:t>
            </a:fld>
            <a:endParaRPr lang="es-ES_tradnl"/>
          </a:p>
        </p:txBody>
      </p:sp>
    </p:spTree>
    <p:extLst>
      <p:ext uri="{BB962C8B-B14F-4D97-AF65-F5344CB8AC3E}">
        <p14:creationId xmlns:p14="http://schemas.microsoft.com/office/powerpoint/2010/main" val="1643897400"/>
      </p:ext>
    </p:extLst>
  </p:cSld>
  <p:clrMapOvr>
    <a:masterClrMapping/>
  </p:clrMapOvr>
  <mc:AlternateContent xmlns:mc="http://schemas.openxmlformats.org/markup-compatibility/2006">
    <mc:Choice xmlns:p14="http://schemas.microsoft.com/office/powerpoint/2010/main" Requires="p14">
      <p:transition spd="slow" p14:dur="2000" advTm="8800"/>
    </mc:Choice>
    <mc:Fallback>
      <p:transition spd="slow" advTm="88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 calcmode="lin" valueType="num">
                                      <p:cBhvr>
                                        <p:cTn id="7" dur="1000" fill="hold"/>
                                        <p:tgtEl>
                                          <p:spTgt spid="9">
                                            <p:txEl>
                                              <p:pRg st="2" end="2"/>
                                            </p:txEl>
                                          </p:spTgt>
                                        </p:tgtEl>
                                        <p:attrNameLst>
                                          <p:attrName>ppt_w</p:attrName>
                                        </p:attrNameLst>
                                      </p:cBhvr>
                                      <p:tavLst>
                                        <p:tav tm="0">
                                          <p:val>
                                            <p:fltVal val="0"/>
                                          </p:val>
                                        </p:tav>
                                        <p:tav tm="100000">
                                          <p:val>
                                            <p:strVal val="#ppt_w"/>
                                          </p:val>
                                        </p:tav>
                                      </p:tavLst>
                                    </p:anim>
                                    <p:anim calcmode="lin" valueType="num">
                                      <p:cBhvr>
                                        <p:cTn id="8" dur="1000" fill="hold"/>
                                        <p:tgtEl>
                                          <p:spTgt spid="9">
                                            <p:txEl>
                                              <p:pRg st="2" end="2"/>
                                            </p:txEl>
                                          </p:spTgt>
                                        </p:tgtEl>
                                        <p:attrNameLst>
                                          <p:attrName>ppt_h</p:attrName>
                                        </p:attrNameLst>
                                      </p:cBhvr>
                                      <p:tavLst>
                                        <p:tav tm="0">
                                          <p:val>
                                            <p:fltVal val="0"/>
                                          </p:val>
                                        </p:tav>
                                        <p:tav tm="100000">
                                          <p:val>
                                            <p:strVal val="#ppt_h"/>
                                          </p:val>
                                        </p:tav>
                                      </p:tavLst>
                                    </p:anim>
                                    <p:anim calcmode="lin" valueType="num">
                                      <p:cBhvr>
                                        <p:cTn id="9" dur="1000" fill="hold"/>
                                        <p:tgtEl>
                                          <p:spTgt spid="9">
                                            <p:txEl>
                                              <p:pRg st="2" end="2"/>
                                            </p:txEl>
                                          </p:spTgt>
                                        </p:tgtEl>
                                        <p:attrNameLst>
                                          <p:attrName>style.rotation</p:attrName>
                                        </p:attrNameLst>
                                      </p:cBhvr>
                                      <p:tavLst>
                                        <p:tav tm="0">
                                          <p:val>
                                            <p:fltVal val="90"/>
                                          </p:val>
                                        </p:tav>
                                        <p:tav tm="100000">
                                          <p:val>
                                            <p:fltVal val="0"/>
                                          </p:val>
                                        </p:tav>
                                      </p:tavLst>
                                    </p:anim>
                                    <p:animEffect transition="in" filter="fade">
                                      <p:cBhvr>
                                        <p:cTn id="10" dur="1000"/>
                                        <p:tgtEl>
                                          <p:spTgt spid="9">
                                            <p:txEl>
                                              <p:pRg st="2" end="2"/>
                                            </p:txEl>
                                          </p:spTgt>
                                        </p:tgtEl>
                                      </p:cBhvr>
                                    </p:animEffect>
                                  </p:childTnLst>
                                </p:cTn>
                              </p:par>
                            </p:childTnLst>
                          </p:cTn>
                        </p:par>
                        <p:par>
                          <p:cTn id="11" fill="hold">
                            <p:stCondLst>
                              <p:cond delay="1000"/>
                            </p:stCondLst>
                            <p:childTnLst>
                              <p:par>
                                <p:cTn id="12" presetID="42" presetClass="entr" presetSubtype="0" fill="hold" nodeType="afterEffect">
                                  <p:stCondLst>
                                    <p:cond delay="0"/>
                                  </p:stCondLst>
                                  <p:childTnLst>
                                    <p:set>
                                      <p:cBhvr>
                                        <p:cTn id="13" dur="1" fill="hold">
                                          <p:stCondLst>
                                            <p:cond delay="0"/>
                                          </p:stCondLst>
                                        </p:cTn>
                                        <p:tgtEl>
                                          <p:spTgt spid="9">
                                            <p:txEl>
                                              <p:pRg st="3" end="3"/>
                                            </p:txEl>
                                          </p:spTgt>
                                        </p:tgtEl>
                                        <p:attrNameLst>
                                          <p:attrName>style.visibility</p:attrName>
                                        </p:attrNameLst>
                                      </p:cBhvr>
                                      <p:to>
                                        <p:strVal val="visible"/>
                                      </p:to>
                                    </p:set>
                                    <p:animEffect transition="in" filter="fade">
                                      <p:cBhvr>
                                        <p:cTn id="14" dur="1000"/>
                                        <p:tgtEl>
                                          <p:spTgt spid="9">
                                            <p:txEl>
                                              <p:pRg st="3" end="3"/>
                                            </p:txEl>
                                          </p:spTgt>
                                        </p:tgtEl>
                                      </p:cBhvr>
                                    </p:animEffect>
                                    <p:anim calcmode="lin" valueType="num">
                                      <p:cBhvr>
                                        <p:cTn id="15"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par>
                          <p:cTn id="17" fill="hold">
                            <p:stCondLst>
                              <p:cond delay="2000"/>
                            </p:stCondLst>
                            <p:childTnLst>
                              <p:par>
                                <p:cTn id="18" presetID="22" presetClass="entr" presetSubtype="4" fill="hold" nodeType="afterEffect">
                                  <p:stCondLst>
                                    <p:cond delay="0"/>
                                  </p:stCondLst>
                                  <p:childTnLst>
                                    <p:set>
                                      <p:cBhvr>
                                        <p:cTn id="19" dur="1" fill="hold">
                                          <p:stCondLst>
                                            <p:cond delay="0"/>
                                          </p:stCondLst>
                                        </p:cTn>
                                        <p:tgtEl>
                                          <p:spTgt spid="9">
                                            <p:txEl>
                                              <p:pRg st="4" end="4"/>
                                            </p:txEl>
                                          </p:spTgt>
                                        </p:tgtEl>
                                        <p:attrNameLst>
                                          <p:attrName>style.visibility</p:attrName>
                                        </p:attrNameLst>
                                      </p:cBhvr>
                                      <p:to>
                                        <p:strVal val="visible"/>
                                      </p:to>
                                    </p:set>
                                    <p:animEffect transition="in" filter="wipe(down)">
                                      <p:cBhvr>
                                        <p:cTn id="20" dur="500"/>
                                        <p:tgtEl>
                                          <p:spTgt spid="9">
                                            <p:txEl>
                                              <p:pRg st="4" end="4"/>
                                            </p:txEl>
                                          </p:spTgt>
                                        </p:tgtEl>
                                      </p:cBhvr>
                                    </p:animEffect>
                                  </p:childTnLst>
                                </p:cTn>
                              </p:par>
                            </p:childTnLst>
                          </p:cTn>
                        </p:par>
                        <p:par>
                          <p:cTn id="21" fill="hold">
                            <p:stCondLst>
                              <p:cond delay="2500"/>
                            </p:stCondLst>
                            <p:childTnLst>
                              <p:par>
                                <p:cTn id="22" presetID="10" presetClass="entr" presetSubtype="0" fill="hold" nodeType="afterEffect">
                                  <p:stCondLst>
                                    <p:cond delay="0"/>
                                  </p:stCondLst>
                                  <p:childTnLst>
                                    <p:set>
                                      <p:cBhvr>
                                        <p:cTn id="23" dur="1" fill="hold">
                                          <p:stCondLst>
                                            <p:cond delay="0"/>
                                          </p:stCondLst>
                                        </p:cTn>
                                        <p:tgtEl>
                                          <p:spTgt spid="9">
                                            <p:txEl>
                                              <p:pRg st="5" end="5"/>
                                            </p:txEl>
                                          </p:spTgt>
                                        </p:tgtEl>
                                        <p:attrNameLst>
                                          <p:attrName>style.visibility</p:attrName>
                                        </p:attrNameLst>
                                      </p:cBhvr>
                                      <p:to>
                                        <p:strVal val="visible"/>
                                      </p:to>
                                    </p:set>
                                    <p:animEffect transition="in" filter="fade">
                                      <p:cBhvr>
                                        <p:cTn id="24" dur="500"/>
                                        <p:tgtEl>
                                          <p:spTgt spid="9">
                                            <p:txEl>
                                              <p:pRg st="5" end="5"/>
                                            </p:txEl>
                                          </p:spTgt>
                                        </p:tgtEl>
                                      </p:cBhvr>
                                    </p:animEffect>
                                  </p:childTnLst>
                                </p:cTn>
                              </p:par>
                            </p:childTnLst>
                          </p:cTn>
                        </p:par>
                        <p:par>
                          <p:cTn id="25" fill="hold">
                            <p:stCondLst>
                              <p:cond delay="3000"/>
                            </p:stCondLst>
                            <p:childTnLst>
                              <p:par>
                                <p:cTn id="26" presetID="31" presetClass="entr" presetSubtype="0"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1000" fill="hold"/>
                                        <p:tgtEl>
                                          <p:spTgt spid="6"/>
                                        </p:tgtEl>
                                        <p:attrNameLst>
                                          <p:attrName>ppt_w</p:attrName>
                                        </p:attrNameLst>
                                      </p:cBhvr>
                                      <p:tavLst>
                                        <p:tav tm="0">
                                          <p:val>
                                            <p:fltVal val="0"/>
                                          </p:val>
                                        </p:tav>
                                        <p:tav tm="100000">
                                          <p:val>
                                            <p:strVal val="#ppt_w"/>
                                          </p:val>
                                        </p:tav>
                                      </p:tavLst>
                                    </p:anim>
                                    <p:anim calcmode="lin" valueType="num">
                                      <p:cBhvr>
                                        <p:cTn id="29" dur="1000" fill="hold"/>
                                        <p:tgtEl>
                                          <p:spTgt spid="6"/>
                                        </p:tgtEl>
                                        <p:attrNameLst>
                                          <p:attrName>ppt_h</p:attrName>
                                        </p:attrNameLst>
                                      </p:cBhvr>
                                      <p:tavLst>
                                        <p:tav tm="0">
                                          <p:val>
                                            <p:fltVal val="0"/>
                                          </p:val>
                                        </p:tav>
                                        <p:tav tm="100000">
                                          <p:val>
                                            <p:strVal val="#ppt_h"/>
                                          </p:val>
                                        </p:tav>
                                      </p:tavLst>
                                    </p:anim>
                                    <p:anim calcmode="lin" valueType="num">
                                      <p:cBhvr>
                                        <p:cTn id="30" dur="1000" fill="hold"/>
                                        <p:tgtEl>
                                          <p:spTgt spid="6"/>
                                        </p:tgtEl>
                                        <p:attrNameLst>
                                          <p:attrName>style.rotation</p:attrName>
                                        </p:attrNameLst>
                                      </p:cBhvr>
                                      <p:tavLst>
                                        <p:tav tm="0">
                                          <p:val>
                                            <p:fltVal val="90"/>
                                          </p:val>
                                        </p:tav>
                                        <p:tav tm="100000">
                                          <p:val>
                                            <p:fltVal val="0"/>
                                          </p:val>
                                        </p:tav>
                                      </p:tavLst>
                                    </p:anim>
                                    <p:animEffect transition="in" filter="fade">
                                      <p:cBhvr>
                                        <p:cTn id="31" dur="1000"/>
                                        <p:tgtEl>
                                          <p:spTgt spid="6"/>
                                        </p:tgtEl>
                                      </p:cBhvr>
                                    </p:animEffect>
                                  </p:childTnLst>
                                </p:cTn>
                              </p:par>
                            </p:childTnLst>
                          </p:cTn>
                        </p:par>
                        <p:par>
                          <p:cTn id="32" fill="hold">
                            <p:stCondLst>
                              <p:cond delay="4000"/>
                            </p:stCondLst>
                            <p:childTnLst>
                              <p:par>
                                <p:cTn id="33" presetID="31" presetClass="entr" presetSubtype="0"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1000" fill="hold"/>
                                        <p:tgtEl>
                                          <p:spTgt spid="10"/>
                                        </p:tgtEl>
                                        <p:attrNameLst>
                                          <p:attrName>ppt_w</p:attrName>
                                        </p:attrNameLst>
                                      </p:cBhvr>
                                      <p:tavLst>
                                        <p:tav tm="0">
                                          <p:val>
                                            <p:fltVal val="0"/>
                                          </p:val>
                                        </p:tav>
                                        <p:tav tm="100000">
                                          <p:val>
                                            <p:strVal val="#ppt_w"/>
                                          </p:val>
                                        </p:tav>
                                      </p:tavLst>
                                    </p:anim>
                                    <p:anim calcmode="lin" valueType="num">
                                      <p:cBhvr>
                                        <p:cTn id="36" dur="1000" fill="hold"/>
                                        <p:tgtEl>
                                          <p:spTgt spid="10"/>
                                        </p:tgtEl>
                                        <p:attrNameLst>
                                          <p:attrName>ppt_h</p:attrName>
                                        </p:attrNameLst>
                                      </p:cBhvr>
                                      <p:tavLst>
                                        <p:tav tm="0">
                                          <p:val>
                                            <p:fltVal val="0"/>
                                          </p:val>
                                        </p:tav>
                                        <p:tav tm="100000">
                                          <p:val>
                                            <p:strVal val="#ppt_h"/>
                                          </p:val>
                                        </p:tav>
                                      </p:tavLst>
                                    </p:anim>
                                    <p:anim calcmode="lin" valueType="num">
                                      <p:cBhvr>
                                        <p:cTn id="37" dur="1000" fill="hold"/>
                                        <p:tgtEl>
                                          <p:spTgt spid="10"/>
                                        </p:tgtEl>
                                        <p:attrNameLst>
                                          <p:attrName>style.rotation</p:attrName>
                                        </p:attrNameLst>
                                      </p:cBhvr>
                                      <p:tavLst>
                                        <p:tav tm="0">
                                          <p:val>
                                            <p:fltVal val="90"/>
                                          </p:val>
                                        </p:tav>
                                        <p:tav tm="100000">
                                          <p:val>
                                            <p:fltVal val="0"/>
                                          </p:val>
                                        </p:tav>
                                      </p:tavLst>
                                    </p:anim>
                                    <p:animEffect transition="in" filter="fade">
                                      <p:cBhvr>
                                        <p:cTn id="38" dur="1000"/>
                                        <p:tgtEl>
                                          <p:spTgt spid="10"/>
                                        </p:tgtEl>
                                      </p:cBhvr>
                                    </p:animEffect>
                                  </p:childTnLst>
                                </p:cTn>
                              </p:par>
                            </p:childTnLst>
                          </p:cTn>
                        </p:par>
                        <p:par>
                          <p:cTn id="39" fill="hold">
                            <p:stCondLst>
                              <p:cond delay="5000"/>
                            </p:stCondLst>
                            <p:childTnLst>
                              <p:par>
                                <p:cTn id="40" presetID="31" presetClass="entr" presetSubtype="0" fill="hold" nodeType="afterEffect">
                                  <p:stCondLst>
                                    <p:cond delay="0"/>
                                  </p:stCondLst>
                                  <p:childTnLst>
                                    <p:set>
                                      <p:cBhvr>
                                        <p:cTn id="41" dur="1" fill="hold">
                                          <p:stCondLst>
                                            <p:cond delay="0"/>
                                          </p:stCondLst>
                                        </p:cTn>
                                        <p:tgtEl>
                                          <p:spTgt spid="2050"/>
                                        </p:tgtEl>
                                        <p:attrNameLst>
                                          <p:attrName>style.visibility</p:attrName>
                                        </p:attrNameLst>
                                      </p:cBhvr>
                                      <p:to>
                                        <p:strVal val="visible"/>
                                      </p:to>
                                    </p:set>
                                    <p:anim calcmode="lin" valueType="num">
                                      <p:cBhvr>
                                        <p:cTn id="42" dur="1000" fill="hold"/>
                                        <p:tgtEl>
                                          <p:spTgt spid="2050"/>
                                        </p:tgtEl>
                                        <p:attrNameLst>
                                          <p:attrName>ppt_w</p:attrName>
                                        </p:attrNameLst>
                                      </p:cBhvr>
                                      <p:tavLst>
                                        <p:tav tm="0">
                                          <p:val>
                                            <p:fltVal val="0"/>
                                          </p:val>
                                        </p:tav>
                                        <p:tav tm="100000">
                                          <p:val>
                                            <p:strVal val="#ppt_w"/>
                                          </p:val>
                                        </p:tav>
                                      </p:tavLst>
                                    </p:anim>
                                    <p:anim calcmode="lin" valueType="num">
                                      <p:cBhvr>
                                        <p:cTn id="43" dur="1000" fill="hold"/>
                                        <p:tgtEl>
                                          <p:spTgt spid="2050"/>
                                        </p:tgtEl>
                                        <p:attrNameLst>
                                          <p:attrName>ppt_h</p:attrName>
                                        </p:attrNameLst>
                                      </p:cBhvr>
                                      <p:tavLst>
                                        <p:tav tm="0">
                                          <p:val>
                                            <p:fltVal val="0"/>
                                          </p:val>
                                        </p:tav>
                                        <p:tav tm="100000">
                                          <p:val>
                                            <p:strVal val="#ppt_h"/>
                                          </p:val>
                                        </p:tav>
                                      </p:tavLst>
                                    </p:anim>
                                    <p:anim calcmode="lin" valueType="num">
                                      <p:cBhvr>
                                        <p:cTn id="44" dur="1000" fill="hold"/>
                                        <p:tgtEl>
                                          <p:spTgt spid="2050"/>
                                        </p:tgtEl>
                                        <p:attrNameLst>
                                          <p:attrName>style.rotation</p:attrName>
                                        </p:attrNameLst>
                                      </p:cBhvr>
                                      <p:tavLst>
                                        <p:tav tm="0">
                                          <p:val>
                                            <p:fltVal val="90"/>
                                          </p:val>
                                        </p:tav>
                                        <p:tav tm="100000">
                                          <p:val>
                                            <p:fltVal val="0"/>
                                          </p:val>
                                        </p:tav>
                                      </p:tavLst>
                                    </p:anim>
                                    <p:animEffect transition="in" filter="fade">
                                      <p:cBhvr>
                                        <p:cTn id="45" dur="1000"/>
                                        <p:tgtEl>
                                          <p:spTgt spid="2050"/>
                                        </p:tgtEl>
                                      </p:cBhvr>
                                    </p:animEffect>
                                  </p:childTnLst>
                                </p:cTn>
                              </p:par>
                            </p:childTnLst>
                          </p:cTn>
                        </p:par>
                        <p:par>
                          <p:cTn id="46" fill="hold">
                            <p:stCondLst>
                              <p:cond delay="6000"/>
                            </p:stCondLst>
                            <p:childTnLst>
                              <p:par>
                                <p:cTn id="47" presetID="22" presetClass="entr" presetSubtype="4" fill="hold" nodeType="after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wipe(down)">
                                      <p:cBhvr>
                                        <p:cTn id="49" dur="500"/>
                                        <p:tgtEl>
                                          <p:spTgt spid="20"/>
                                        </p:tgtEl>
                                      </p:cBhvr>
                                    </p:animEffect>
                                  </p:childTnLst>
                                </p:cTn>
                              </p:par>
                            </p:childTnLst>
                          </p:cTn>
                        </p:par>
                        <p:par>
                          <p:cTn id="50" fill="hold">
                            <p:stCondLst>
                              <p:cond delay="6500"/>
                            </p:stCondLst>
                            <p:childTnLst>
                              <p:par>
                                <p:cTn id="51" presetID="26" presetClass="emph" presetSubtype="0" fill="hold" nodeType="afterEffect">
                                  <p:stCondLst>
                                    <p:cond delay="0"/>
                                  </p:stCondLst>
                                  <p:childTnLst>
                                    <p:animEffect transition="out" filter="fade">
                                      <p:cBhvr>
                                        <p:cTn id="52" dur="500" tmFilter="0, 0; .2, .5; .8, .5; 1, 0"/>
                                        <p:tgtEl>
                                          <p:spTgt spid="16"/>
                                        </p:tgtEl>
                                      </p:cBhvr>
                                    </p:animEffect>
                                    <p:animScale>
                                      <p:cBhvr>
                                        <p:cTn id="53" dur="250" autoRev="1" fill="hold"/>
                                        <p:tgtEl>
                                          <p:spTgt spid="1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54" fill="hold" display="0">
                  <p:stCondLst>
                    <p:cond delay="indefinite"/>
                  </p:stCondLst>
                </p:cTn>
                <p:tgtEl>
                  <p:spTgt spid="16"/>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ángulo: esquinas redondeadas 31">
            <a:extLst>
              <a:ext uri="{FF2B5EF4-FFF2-40B4-BE49-F238E27FC236}">
                <a16:creationId xmlns:a16="http://schemas.microsoft.com/office/drawing/2014/main" id="{E2562DB8-F97F-4AF1-BAA3-ECC4AF98B274}"/>
              </a:ext>
            </a:extLst>
          </p:cNvPr>
          <p:cNvSpPr/>
          <p:nvPr/>
        </p:nvSpPr>
        <p:spPr>
          <a:xfrm>
            <a:off x="5097271" y="792017"/>
            <a:ext cx="2004232" cy="547634"/>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ítulo 1">
            <a:extLst>
              <a:ext uri="{FF2B5EF4-FFF2-40B4-BE49-F238E27FC236}">
                <a16:creationId xmlns:a16="http://schemas.microsoft.com/office/drawing/2014/main" id="{B43B5F44-34AE-4D08-9EDA-5DEAD0F8122D}"/>
              </a:ext>
            </a:extLst>
          </p:cNvPr>
          <p:cNvSpPr>
            <a:spLocks noGrp="1"/>
          </p:cNvSpPr>
          <p:nvPr>
            <p:ph type="title"/>
          </p:nvPr>
        </p:nvSpPr>
        <p:spPr>
          <a:xfrm>
            <a:off x="930962" y="-134363"/>
            <a:ext cx="10515600" cy="1325563"/>
          </a:xfrm>
        </p:spPr>
        <p:txBody>
          <a:bodyPr>
            <a:normAutofit/>
          </a:bodyPr>
          <a:lstStyle/>
          <a:p>
            <a:r>
              <a:rPr lang="es-MX" sz="2400" b="1">
                <a:latin typeface="Lucida Fax" panose="02060602050505020204" pitchFamily="18" charset="0"/>
              </a:rPr>
              <a:t>  El experimento y los resultados</a:t>
            </a:r>
            <a:endParaRPr lang="es-CO" sz="2400" b="1">
              <a:latin typeface="Lucida Fax" panose="02060602050505020204" pitchFamily="18" charset="0"/>
            </a:endParaRPr>
          </a:p>
        </p:txBody>
      </p:sp>
      <p:sp>
        <p:nvSpPr>
          <p:cNvPr id="6" name="CuadroTexto 5">
            <a:extLst>
              <a:ext uri="{FF2B5EF4-FFF2-40B4-BE49-F238E27FC236}">
                <a16:creationId xmlns:a16="http://schemas.microsoft.com/office/drawing/2014/main" id="{A0BD3FCA-7502-4F74-B45C-9A521D507CAC}"/>
              </a:ext>
            </a:extLst>
          </p:cNvPr>
          <p:cNvSpPr txBox="1"/>
          <p:nvPr/>
        </p:nvSpPr>
        <p:spPr>
          <a:xfrm>
            <a:off x="957470" y="866859"/>
            <a:ext cx="4224210" cy="400110"/>
          </a:xfrm>
          <a:prstGeom prst="rect">
            <a:avLst/>
          </a:prstGeom>
          <a:noFill/>
        </p:spPr>
        <p:txBody>
          <a:bodyPr wrap="square" rtlCol="0">
            <a:spAutoFit/>
          </a:bodyPr>
          <a:lstStyle/>
          <a:p>
            <a:r>
              <a:rPr lang="es-MX" sz="2000">
                <a:latin typeface="Bahnschrift" panose="020B0502040204020203" pitchFamily="34" charset="0"/>
              </a:rPr>
              <a:t>Ángulos pequeños experimentales:</a:t>
            </a:r>
            <a:endParaRPr lang="es-CO" sz="2000">
              <a:latin typeface="Bahnschrift" panose="020B0502040204020203" pitchFamily="34" charset="0"/>
            </a:endParaRPr>
          </a:p>
        </p:txBody>
      </p:sp>
      <p:cxnSp>
        <p:nvCxnSpPr>
          <p:cNvPr id="15" name="Conector recto de flecha 14">
            <a:extLst>
              <a:ext uri="{FF2B5EF4-FFF2-40B4-BE49-F238E27FC236}">
                <a16:creationId xmlns:a16="http://schemas.microsoft.com/office/drawing/2014/main" id="{464C39A1-DE89-4D99-94DA-A8D281C09459}"/>
              </a:ext>
            </a:extLst>
          </p:cNvPr>
          <p:cNvCxnSpPr>
            <a:cxnSpLocks/>
          </p:cNvCxnSpPr>
          <p:nvPr/>
        </p:nvCxnSpPr>
        <p:spPr>
          <a:xfrm>
            <a:off x="755372" y="512323"/>
            <a:ext cx="334618" cy="0"/>
          </a:xfrm>
          <a:prstGeom prst="straightConnector1">
            <a:avLst/>
          </a:prstGeom>
          <a:ln w="38100">
            <a:solidFill>
              <a:srgbClr val="8AC44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B79E57D8-F831-468D-8B60-D5F4B1A7E2DA}"/>
              </a:ext>
            </a:extLst>
          </p:cNvPr>
          <p:cNvCxnSpPr>
            <a:cxnSpLocks/>
          </p:cNvCxnSpPr>
          <p:nvPr/>
        </p:nvCxnSpPr>
        <p:spPr>
          <a:xfrm>
            <a:off x="6096000" y="1688322"/>
            <a:ext cx="0" cy="5235938"/>
          </a:xfrm>
          <a:prstGeom prst="line">
            <a:avLst/>
          </a:prstGeom>
          <a:ln w="3810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CuadroTexto 16">
            <a:extLst>
              <a:ext uri="{FF2B5EF4-FFF2-40B4-BE49-F238E27FC236}">
                <a16:creationId xmlns:a16="http://schemas.microsoft.com/office/drawing/2014/main" id="{BEB87C28-BDF2-4A63-A930-EF2A2CD5FF4D}"/>
              </a:ext>
            </a:extLst>
          </p:cNvPr>
          <p:cNvSpPr txBox="1"/>
          <p:nvPr/>
        </p:nvSpPr>
        <p:spPr>
          <a:xfrm>
            <a:off x="140629" y="1621504"/>
            <a:ext cx="4002157" cy="369332"/>
          </a:xfrm>
          <a:prstGeom prst="rect">
            <a:avLst/>
          </a:prstGeom>
          <a:noFill/>
        </p:spPr>
        <p:txBody>
          <a:bodyPr wrap="square" rtlCol="0">
            <a:spAutoFit/>
          </a:bodyPr>
          <a:lstStyle/>
          <a:p>
            <a:r>
              <a:rPr lang="es-MX" b="1">
                <a:solidFill>
                  <a:schemeClr val="accent6">
                    <a:lumMod val="75000"/>
                  </a:schemeClr>
                </a:solidFill>
                <a:latin typeface="Bahnschrift" panose="020B0502040204020203" pitchFamily="34" charset="0"/>
              </a:rPr>
              <a:t>Cuerda de 1 metro</a:t>
            </a:r>
            <a:endParaRPr lang="es-CO" b="1">
              <a:solidFill>
                <a:schemeClr val="accent6">
                  <a:lumMod val="75000"/>
                </a:schemeClr>
              </a:solidFill>
              <a:latin typeface="Bahnschrift" panose="020B0502040204020203" pitchFamily="34" charset="0"/>
            </a:endParaRPr>
          </a:p>
        </p:txBody>
      </p:sp>
      <p:sp>
        <p:nvSpPr>
          <p:cNvPr id="18" name="CuadroTexto 17">
            <a:extLst>
              <a:ext uri="{FF2B5EF4-FFF2-40B4-BE49-F238E27FC236}">
                <a16:creationId xmlns:a16="http://schemas.microsoft.com/office/drawing/2014/main" id="{3CFBF0BF-ABD2-4C1F-A78C-2882B10AB06F}"/>
              </a:ext>
            </a:extLst>
          </p:cNvPr>
          <p:cNvSpPr txBox="1"/>
          <p:nvPr/>
        </p:nvSpPr>
        <p:spPr>
          <a:xfrm>
            <a:off x="6249639" y="1627948"/>
            <a:ext cx="4002157" cy="369332"/>
          </a:xfrm>
          <a:prstGeom prst="rect">
            <a:avLst/>
          </a:prstGeom>
          <a:noFill/>
        </p:spPr>
        <p:txBody>
          <a:bodyPr wrap="square" rtlCol="0">
            <a:spAutoFit/>
          </a:bodyPr>
          <a:lstStyle/>
          <a:p>
            <a:r>
              <a:rPr lang="es-MX" b="1">
                <a:solidFill>
                  <a:schemeClr val="accent6">
                    <a:lumMod val="75000"/>
                  </a:schemeClr>
                </a:solidFill>
                <a:latin typeface="Bahnschrift" panose="020B0502040204020203" pitchFamily="34" charset="0"/>
              </a:rPr>
              <a:t>Cuerda de 2 metros</a:t>
            </a:r>
            <a:endParaRPr lang="es-CO" b="1">
              <a:solidFill>
                <a:schemeClr val="accent6">
                  <a:lumMod val="75000"/>
                </a:schemeClr>
              </a:solidFill>
              <a:latin typeface="Bahnschrift" panose="020B0502040204020203" pitchFamily="34" charset="0"/>
            </a:endParaRPr>
          </a:p>
        </p:txBody>
      </p:sp>
      <p:pic>
        <p:nvPicPr>
          <p:cNvPr id="20" name="Imagen 19">
            <a:extLst>
              <a:ext uri="{FF2B5EF4-FFF2-40B4-BE49-F238E27FC236}">
                <a16:creationId xmlns:a16="http://schemas.microsoft.com/office/drawing/2014/main" id="{A66CEBEE-6ABE-487A-965D-22D9AFFFC390}"/>
              </a:ext>
            </a:extLst>
          </p:cNvPr>
          <p:cNvPicPr>
            <a:picLocks noChangeAspect="1"/>
          </p:cNvPicPr>
          <p:nvPr/>
        </p:nvPicPr>
        <p:blipFill>
          <a:blip r:embed="rId2"/>
          <a:stretch>
            <a:fillRect/>
          </a:stretch>
        </p:blipFill>
        <p:spPr>
          <a:xfrm>
            <a:off x="140629" y="2063540"/>
            <a:ext cx="3331680" cy="2326502"/>
          </a:xfrm>
          <a:prstGeom prst="rect">
            <a:avLst/>
          </a:prstGeom>
        </p:spPr>
      </p:pic>
      <p:pic>
        <p:nvPicPr>
          <p:cNvPr id="22" name="Imagen 21">
            <a:extLst>
              <a:ext uri="{FF2B5EF4-FFF2-40B4-BE49-F238E27FC236}">
                <a16:creationId xmlns:a16="http://schemas.microsoft.com/office/drawing/2014/main" id="{102A4215-0787-4311-9289-CDD6FF1830CD}"/>
              </a:ext>
            </a:extLst>
          </p:cNvPr>
          <p:cNvPicPr>
            <a:picLocks noChangeAspect="1"/>
          </p:cNvPicPr>
          <p:nvPr/>
        </p:nvPicPr>
        <p:blipFill>
          <a:blip r:embed="rId3"/>
          <a:stretch>
            <a:fillRect/>
          </a:stretch>
        </p:blipFill>
        <p:spPr>
          <a:xfrm>
            <a:off x="2430493" y="4462747"/>
            <a:ext cx="3477593" cy="2326502"/>
          </a:xfrm>
          <a:prstGeom prst="rect">
            <a:avLst/>
          </a:prstGeom>
        </p:spPr>
      </p:pic>
      <p:pic>
        <p:nvPicPr>
          <p:cNvPr id="27" name="Imagen 26">
            <a:extLst>
              <a:ext uri="{FF2B5EF4-FFF2-40B4-BE49-F238E27FC236}">
                <a16:creationId xmlns:a16="http://schemas.microsoft.com/office/drawing/2014/main" id="{048F3EA4-DDF5-4402-889B-54737CD3F04F}"/>
              </a:ext>
            </a:extLst>
          </p:cNvPr>
          <p:cNvPicPr>
            <a:picLocks noChangeAspect="1"/>
          </p:cNvPicPr>
          <p:nvPr/>
        </p:nvPicPr>
        <p:blipFill>
          <a:blip r:embed="rId4"/>
          <a:stretch>
            <a:fillRect/>
          </a:stretch>
        </p:blipFill>
        <p:spPr>
          <a:xfrm>
            <a:off x="6283915" y="2063539"/>
            <a:ext cx="3331682" cy="2326503"/>
          </a:xfrm>
          <a:prstGeom prst="rect">
            <a:avLst/>
          </a:prstGeom>
        </p:spPr>
      </p:pic>
      <p:pic>
        <p:nvPicPr>
          <p:cNvPr id="29" name="Imagen 28">
            <a:extLst>
              <a:ext uri="{FF2B5EF4-FFF2-40B4-BE49-F238E27FC236}">
                <a16:creationId xmlns:a16="http://schemas.microsoft.com/office/drawing/2014/main" id="{F34DC55E-991E-40A0-A3B2-318A9086DA7C}"/>
              </a:ext>
            </a:extLst>
          </p:cNvPr>
          <p:cNvPicPr>
            <a:picLocks noChangeAspect="1"/>
          </p:cNvPicPr>
          <p:nvPr/>
        </p:nvPicPr>
        <p:blipFill>
          <a:blip r:embed="rId5"/>
          <a:stretch>
            <a:fillRect/>
          </a:stretch>
        </p:blipFill>
        <p:spPr>
          <a:xfrm>
            <a:off x="8396631" y="4462747"/>
            <a:ext cx="3477596" cy="2326503"/>
          </a:xfrm>
          <a:prstGeom prst="rect">
            <a:avLst/>
          </a:prstGeom>
        </p:spPr>
      </p:pic>
      <p:sp>
        <p:nvSpPr>
          <p:cNvPr id="13" name="CuadroTexto 12">
            <a:extLst>
              <a:ext uri="{FF2B5EF4-FFF2-40B4-BE49-F238E27FC236}">
                <a16:creationId xmlns:a16="http://schemas.microsoft.com/office/drawing/2014/main" id="{DD342A47-C0EB-4243-9F57-3A2C7D6E79E8}"/>
              </a:ext>
            </a:extLst>
          </p:cNvPr>
          <p:cNvSpPr txBox="1"/>
          <p:nvPr/>
        </p:nvSpPr>
        <p:spPr>
          <a:xfrm>
            <a:off x="4008903" y="2366113"/>
            <a:ext cx="1550502" cy="1200329"/>
          </a:xfrm>
          <a:prstGeom prst="rect">
            <a:avLst/>
          </a:prstGeom>
          <a:noFill/>
        </p:spPr>
        <p:txBody>
          <a:bodyPr wrap="square">
            <a:spAutoFit/>
          </a:bodyPr>
          <a:lstStyle/>
          <a:p>
            <a:r>
              <a:rPr lang="es-MX" sz="1800">
                <a:latin typeface="Bahnschrift" panose="020B0502040204020203" pitchFamily="34" charset="0"/>
                <a:cs typeface="Times New Roman" panose="02020603050405020304" pitchFamily="18" charset="0"/>
              </a:rPr>
              <a:t>T = 2.2 s</a:t>
            </a:r>
          </a:p>
          <a:p>
            <a:endParaRPr lang="es-MX">
              <a:latin typeface="Bahnschrift" panose="020B0502040204020203" pitchFamily="34" charset="0"/>
              <a:cs typeface="Times New Roman" panose="02020603050405020304" pitchFamily="18" charset="0"/>
            </a:endParaRPr>
          </a:p>
          <a:p>
            <a:endParaRPr lang="es-MX">
              <a:latin typeface="Bahnschrift" panose="020B0502040204020203" pitchFamily="34" charset="0"/>
              <a:cs typeface="Times New Roman" panose="02020603050405020304" pitchFamily="18" charset="0"/>
            </a:endParaRPr>
          </a:p>
          <a:p>
            <a:r>
              <a:rPr lang="es-MX">
                <a:latin typeface="Bahnschrift" panose="020B0502040204020203" pitchFamily="34" charset="0"/>
                <a:cs typeface="Times New Roman" panose="02020603050405020304" pitchFamily="18" charset="0"/>
              </a:rPr>
              <a:t>T= 2.2 s</a:t>
            </a:r>
            <a:endParaRPr lang="es-CO"/>
          </a:p>
        </p:txBody>
      </p:sp>
      <p:sp>
        <p:nvSpPr>
          <p:cNvPr id="21" name="CuadroTexto 20">
            <a:extLst>
              <a:ext uri="{FF2B5EF4-FFF2-40B4-BE49-F238E27FC236}">
                <a16:creationId xmlns:a16="http://schemas.microsoft.com/office/drawing/2014/main" id="{D682C39D-EF5F-43E1-AE86-10FA24076873}"/>
              </a:ext>
            </a:extLst>
          </p:cNvPr>
          <p:cNvSpPr txBox="1"/>
          <p:nvPr/>
        </p:nvSpPr>
        <p:spPr>
          <a:xfrm>
            <a:off x="10404196" y="2381071"/>
            <a:ext cx="1550502" cy="1200329"/>
          </a:xfrm>
          <a:prstGeom prst="rect">
            <a:avLst/>
          </a:prstGeom>
          <a:noFill/>
        </p:spPr>
        <p:txBody>
          <a:bodyPr wrap="square">
            <a:spAutoFit/>
          </a:bodyPr>
          <a:lstStyle/>
          <a:p>
            <a:r>
              <a:rPr lang="es-MX" sz="1800">
                <a:latin typeface="Bahnschrift" panose="020B0502040204020203" pitchFamily="34" charset="0"/>
                <a:cs typeface="Times New Roman" panose="02020603050405020304" pitchFamily="18" charset="0"/>
              </a:rPr>
              <a:t>T = 2.9 s</a:t>
            </a:r>
          </a:p>
          <a:p>
            <a:endParaRPr lang="es-MX">
              <a:latin typeface="Bahnschrift" panose="020B0502040204020203" pitchFamily="34" charset="0"/>
              <a:cs typeface="Times New Roman" panose="02020603050405020304" pitchFamily="18" charset="0"/>
            </a:endParaRPr>
          </a:p>
          <a:p>
            <a:endParaRPr lang="es-MX">
              <a:latin typeface="Bahnschrift" panose="020B0502040204020203" pitchFamily="34" charset="0"/>
              <a:cs typeface="Times New Roman" panose="02020603050405020304" pitchFamily="18" charset="0"/>
            </a:endParaRPr>
          </a:p>
          <a:p>
            <a:r>
              <a:rPr lang="es-MX">
                <a:latin typeface="Bahnschrift" panose="020B0502040204020203" pitchFamily="34" charset="0"/>
                <a:cs typeface="Times New Roman" panose="02020603050405020304" pitchFamily="18" charset="0"/>
              </a:rPr>
              <a:t>T= 2.8 s</a:t>
            </a:r>
            <a:endParaRPr lang="es-CO"/>
          </a:p>
        </p:txBody>
      </p:sp>
      <mc:AlternateContent xmlns:mc="http://schemas.openxmlformats.org/markup-compatibility/2006">
        <mc:Choice xmlns:a14="http://schemas.microsoft.com/office/drawing/2010/main" Requires="a14">
          <p:sp>
            <p:nvSpPr>
              <p:cNvPr id="5" name="CuadroTexto 4">
                <a:extLst>
                  <a:ext uri="{FF2B5EF4-FFF2-40B4-BE49-F238E27FC236}">
                    <a16:creationId xmlns:a16="http://schemas.microsoft.com/office/drawing/2014/main" id="{0F1FD0E8-ACCE-48C7-A832-3A4F57C848A6}"/>
                  </a:ext>
                </a:extLst>
              </p:cNvPr>
              <p:cNvSpPr txBox="1"/>
              <p:nvPr/>
            </p:nvSpPr>
            <p:spPr>
              <a:xfrm>
                <a:off x="5181679" y="827103"/>
                <a:ext cx="1828642" cy="4744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𝑔</m:t>
                      </m:r>
                      <m:r>
                        <a:rPr lang="es-CO" b="0" i="1" smtClean="0">
                          <a:latin typeface="Cambria Math" panose="02040503050406030204" pitchFamily="18" charset="0"/>
                        </a:rPr>
                        <m:t> </m:t>
                      </m:r>
                      <m:r>
                        <a:rPr lang="es-CO" b="0" i="1" smtClean="0">
                          <a:latin typeface="Cambria Math" panose="02040503050406030204" pitchFamily="18" charset="0"/>
                        </a:rPr>
                        <m:t>𝑝𝑟𝑜𝑚</m:t>
                      </m:r>
                      <m:r>
                        <a:rPr lang="es-CO" b="0" i="1" smtClean="0">
                          <a:latin typeface="Cambria Math" panose="02040503050406030204" pitchFamily="18" charset="0"/>
                        </a:rPr>
                        <m:t>. =9.03</m:t>
                      </m:r>
                      <m:f>
                        <m:fPr>
                          <m:ctrlPr>
                            <a:rPr lang="es-CO" b="0" i="1" smtClean="0">
                              <a:latin typeface="Cambria Math" panose="02040503050406030204" pitchFamily="18" charset="0"/>
                            </a:rPr>
                          </m:ctrlPr>
                        </m:fPr>
                        <m:num>
                          <m:r>
                            <a:rPr lang="es-CO" b="0" i="1" smtClean="0">
                              <a:latin typeface="Cambria Math" panose="02040503050406030204" pitchFamily="18" charset="0"/>
                            </a:rPr>
                            <m:t>𝑚</m:t>
                          </m:r>
                        </m:num>
                        <m:den>
                          <m:sSup>
                            <m:sSupPr>
                              <m:ctrlPr>
                                <a:rPr lang="es-CO" b="0" i="1" smtClean="0">
                                  <a:latin typeface="Cambria Math" panose="02040503050406030204" pitchFamily="18" charset="0"/>
                                </a:rPr>
                              </m:ctrlPr>
                            </m:sSupPr>
                            <m:e>
                              <m:r>
                                <a:rPr lang="es-CO" b="0" i="1" smtClean="0">
                                  <a:latin typeface="Cambria Math" panose="02040503050406030204" pitchFamily="18" charset="0"/>
                                </a:rPr>
                                <m:t>𝑠</m:t>
                              </m:r>
                            </m:e>
                            <m:sup>
                              <m:r>
                                <a:rPr lang="es-CO" b="0" i="1" smtClean="0">
                                  <a:latin typeface="Cambria Math" panose="02040503050406030204" pitchFamily="18" charset="0"/>
                                </a:rPr>
                                <m:t>2</m:t>
                              </m:r>
                            </m:sup>
                          </m:sSup>
                        </m:den>
                      </m:f>
                    </m:oMath>
                  </m:oMathPara>
                </a14:m>
                <a:endParaRPr lang="es-CO"/>
              </a:p>
            </p:txBody>
          </p:sp>
        </mc:Choice>
        <mc:Fallback>
          <p:sp>
            <p:nvSpPr>
              <p:cNvPr id="5" name="CuadroTexto 4">
                <a:extLst>
                  <a:ext uri="{FF2B5EF4-FFF2-40B4-BE49-F238E27FC236}">
                    <a16:creationId xmlns:a16="http://schemas.microsoft.com/office/drawing/2014/main" id="{0F1FD0E8-ACCE-48C7-A832-3A4F57C848A6}"/>
                  </a:ext>
                </a:extLst>
              </p:cNvPr>
              <p:cNvSpPr txBox="1">
                <a:spLocks noRot="1" noChangeAspect="1" noMove="1" noResize="1" noEditPoints="1" noAdjustHandles="1" noChangeArrowheads="1" noChangeShapeType="1" noTextEdit="1"/>
              </p:cNvSpPr>
              <p:nvPr/>
            </p:nvSpPr>
            <p:spPr>
              <a:xfrm>
                <a:off x="5181679" y="827103"/>
                <a:ext cx="1828642" cy="474425"/>
              </a:xfrm>
              <a:prstGeom prst="rect">
                <a:avLst/>
              </a:prstGeom>
              <a:blipFill>
                <a:blip r:embed="rId6"/>
                <a:stretch>
                  <a:fillRect/>
                </a:stretch>
              </a:blipFill>
            </p:spPr>
            <p:txBody>
              <a:bodyPr/>
              <a:lstStyle/>
              <a:p>
                <a:r>
                  <a:rPr lang="en-US">
                    <a:noFill/>
                  </a:rPr>
                  <a:t> </a:t>
                </a:r>
              </a:p>
            </p:txBody>
          </p:sp>
        </mc:Fallback>
      </mc:AlternateContent>
      <p:cxnSp>
        <p:nvCxnSpPr>
          <p:cNvPr id="8" name="Conector recto de flecha 7">
            <a:extLst>
              <a:ext uri="{FF2B5EF4-FFF2-40B4-BE49-F238E27FC236}">
                <a16:creationId xmlns:a16="http://schemas.microsoft.com/office/drawing/2014/main" id="{0E767B12-0C00-48C8-B4AC-B007101C676C}"/>
              </a:ext>
            </a:extLst>
          </p:cNvPr>
          <p:cNvCxnSpPr>
            <a:stCxn id="20" idx="3"/>
          </p:cNvCxnSpPr>
          <p:nvPr/>
        </p:nvCxnSpPr>
        <p:spPr>
          <a:xfrm flipV="1">
            <a:off x="3472309" y="2663687"/>
            <a:ext cx="536594" cy="563104"/>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10" name="Conector recto de flecha 9">
            <a:extLst>
              <a:ext uri="{FF2B5EF4-FFF2-40B4-BE49-F238E27FC236}">
                <a16:creationId xmlns:a16="http://schemas.microsoft.com/office/drawing/2014/main" id="{57509F5D-9928-4646-8BFC-E8BA91C9317F}"/>
              </a:ext>
            </a:extLst>
          </p:cNvPr>
          <p:cNvCxnSpPr>
            <a:cxnSpLocks/>
            <a:stCxn id="22" idx="0"/>
          </p:cNvCxnSpPr>
          <p:nvPr/>
        </p:nvCxnSpPr>
        <p:spPr>
          <a:xfrm flipV="1">
            <a:off x="4169290" y="3566442"/>
            <a:ext cx="362953" cy="896305"/>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23" name="Conector recto de flecha 22">
            <a:extLst>
              <a:ext uri="{FF2B5EF4-FFF2-40B4-BE49-F238E27FC236}">
                <a16:creationId xmlns:a16="http://schemas.microsoft.com/office/drawing/2014/main" id="{F26A5091-5DC3-4B33-A8A4-3EA317936605}"/>
              </a:ext>
            </a:extLst>
          </p:cNvPr>
          <p:cNvCxnSpPr>
            <a:cxnSpLocks/>
            <a:stCxn id="27" idx="3"/>
          </p:cNvCxnSpPr>
          <p:nvPr/>
        </p:nvCxnSpPr>
        <p:spPr>
          <a:xfrm flipV="1">
            <a:off x="9615597" y="2663687"/>
            <a:ext cx="788599" cy="563104"/>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28" name="Conector recto de flecha 27">
            <a:extLst>
              <a:ext uri="{FF2B5EF4-FFF2-40B4-BE49-F238E27FC236}">
                <a16:creationId xmlns:a16="http://schemas.microsoft.com/office/drawing/2014/main" id="{C11827AE-48C3-475E-B214-9F483A572D67}"/>
              </a:ext>
            </a:extLst>
          </p:cNvPr>
          <p:cNvCxnSpPr>
            <a:cxnSpLocks/>
            <a:stCxn id="29" idx="0"/>
          </p:cNvCxnSpPr>
          <p:nvPr/>
        </p:nvCxnSpPr>
        <p:spPr>
          <a:xfrm flipV="1">
            <a:off x="10135429" y="3566442"/>
            <a:ext cx="421167" cy="896305"/>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31" name="Marcador de número de diapositiva 30">
            <a:extLst>
              <a:ext uri="{FF2B5EF4-FFF2-40B4-BE49-F238E27FC236}">
                <a16:creationId xmlns:a16="http://schemas.microsoft.com/office/drawing/2014/main" id="{1B3BB4E6-8925-414B-BBD5-7EBA919A8458}"/>
              </a:ext>
            </a:extLst>
          </p:cNvPr>
          <p:cNvSpPr>
            <a:spLocks noGrp="1"/>
          </p:cNvSpPr>
          <p:nvPr>
            <p:ph type="sldNum" sz="quarter" idx="12"/>
          </p:nvPr>
        </p:nvSpPr>
        <p:spPr/>
        <p:txBody>
          <a:bodyPr/>
          <a:lstStyle/>
          <a:p>
            <a:fld id="{233B02DB-5781-F943-94F9-873A9A973557}" type="slidenum">
              <a:rPr lang="es-ES_tradnl" smtClean="0"/>
              <a:t>3</a:t>
            </a:fld>
            <a:endParaRPr lang="es-ES_tradnl"/>
          </a:p>
        </p:txBody>
      </p:sp>
      <p:pic>
        <p:nvPicPr>
          <p:cNvPr id="3" name="Picture 3" descr="A picture containing text, watch&#10;&#10;Description automatically generated">
            <a:extLst>
              <a:ext uri="{FF2B5EF4-FFF2-40B4-BE49-F238E27FC236}">
                <a16:creationId xmlns:a16="http://schemas.microsoft.com/office/drawing/2014/main" id="{E0508A97-632D-4236-B181-38559EACB5ED}"/>
              </a:ext>
            </a:extLst>
          </p:cNvPr>
          <p:cNvPicPr>
            <a:picLocks noChangeAspect="1"/>
          </p:cNvPicPr>
          <p:nvPr/>
        </p:nvPicPr>
        <p:blipFill>
          <a:blip r:embed="rId7"/>
          <a:stretch>
            <a:fillRect/>
          </a:stretch>
        </p:blipFill>
        <p:spPr>
          <a:xfrm>
            <a:off x="7372350" y="650081"/>
            <a:ext cx="1162050" cy="723900"/>
          </a:xfrm>
          <a:prstGeom prst="rect">
            <a:avLst/>
          </a:prstGeom>
        </p:spPr>
      </p:pic>
    </p:spTree>
    <p:extLst>
      <p:ext uri="{BB962C8B-B14F-4D97-AF65-F5344CB8AC3E}">
        <p14:creationId xmlns:p14="http://schemas.microsoft.com/office/powerpoint/2010/main" val="1524831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A0BD3FCA-7502-4F74-B45C-9A521D507CAC}"/>
              </a:ext>
            </a:extLst>
          </p:cNvPr>
          <p:cNvSpPr txBox="1"/>
          <p:nvPr/>
        </p:nvSpPr>
        <p:spPr>
          <a:xfrm>
            <a:off x="961643" y="832570"/>
            <a:ext cx="3368019" cy="400110"/>
          </a:xfrm>
          <a:prstGeom prst="rect">
            <a:avLst/>
          </a:prstGeom>
          <a:noFill/>
        </p:spPr>
        <p:txBody>
          <a:bodyPr wrap="square" rtlCol="0">
            <a:spAutoFit/>
          </a:bodyPr>
          <a:lstStyle/>
          <a:p>
            <a:r>
              <a:rPr lang="es-MX" sz="2000">
                <a:latin typeface="Bahnschrift" panose="020B0502040204020203" pitchFamily="34" charset="0"/>
              </a:rPr>
              <a:t>Ángulos pequeños teóricos:</a:t>
            </a:r>
            <a:endParaRPr lang="es-CO" sz="2000">
              <a:latin typeface="Bahnschrift" panose="020B0502040204020203" pitchFamily="34" charset="0"/>
            </a:endParaRPr>
          </a:p>
        </p:txBody>
      </p:sp>
      <p:cxnSp>
        <p:nvCxnSpPr>
          <p:cNvPr id="16" name="Conector recto 15">
            <a:extLst>
              <a:ext uri="{FF2B5EF4-FFF2-40B4-BE49-F238E27FC236}">
                <a16:creationId xmlns:a16="http://schemas.microsoft.com/office/drawing/2014/main" id="{B79E57D8-F831-468D-8B60-D5F4B1A7E2DA}"/>
              </a:ext>
            </a:extLst>
          </p:cNvPr>
          <p:cNvCxnSpPr>
            <a:cxnSpLocks/>
          </p:cNvCxnSpPr>
          <p:nvPr/>
        </p:nvCxnSpPr>
        <p:spPr>
          <a:xfrm>
            <a:off x="6096000" y="1688322"/>
            <a:ext cx="0" cy="5235938"/>
          </a:xfrm>
          <a:prstGeom prst="line">
            <a:avLst/>
          </a:prstGeom>
          <a:ln w="3810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CuadroTexto 16">
            <a:extLst>
              <a:ext uri="{FF2B5EF4-FFF2-40B4-BE49-F238E27FC236}">
                <a16:creationId xmlns:a16="http://schemas.microsoft.com/office/drawing/2014/main" id="{BEB87C28-BDF2-4A63-A930-EF2A2CD5FF4D}"/>
              </a:ext>
            </a:extLst>
          </p:cNvPr>
          <p:cNvSpPr txBox="1"/>
          <p:nvPr/>
        </p:nvSpPr>
        <p:spPr>
          <a:xfrm>
            <a:off x="140629" y="1621504"/>
            <a:ext cx="4002157" cy="369332"/>
          </a:xfrm>
          <a:prstGeom prst="rect">
            <a:avLst/>
          </a:prstGeom>
          <a:noFill/>
        </p:spPr>
        <p:txBody>
          <a:bodyPr wrap="square" rtlCol="0">
            <a:spAutoFit/>
          </a:bodyPr>
          <a:lstStyle/>
          <a:p>
            <a:r>
              <a:rPr lang="es-MX" b="1">
                <a:solidFill>
                  <a:schemeClr val="accent6">
                    <a:lumMod val="75000"/>
                  </a:schemeClr>
                </a:solidFill>
                <a:latin typeface="Bahnschrift" panose="020B0502040204020203" pitchFamily="34" charset="0"/>
              </a:rPr>
              <a:t>Cuerda de 1 metro</a:t>
            </a:r>
            <a:endParaRPr lang="es-CO" b="1">
              <a:solidFill>
                <a:schemeClr val="accent6">
                  <a:lumMod val="75000"/>
                </a:schemeClr>
              </a:solidFill>
              <a:latin typeface="Bahnschrift" panose="020B0502040204020203" pitchFamily="34" charset="0"/>
            </a:endParaRPr>
          </a:p>
        </p:txBody>
      </p:sp>
      <p:sp>
        <p:nvSpPr>
          <p:cNvPr id="18" name="CuadroTexto 17">
            <a:extLst>
              <a:ext uri="{FF2B5EF4-FFF2-40B4-BE49-F238E27FC236}">
                <a16:creationId xmlns:a16="http://schemas.microsoft.com/office/drawing/2014/main" id="{3CFBF0BF-ABD2-4C1F-A78C-2882B10AB06F}"/>
              </a:ext>
            </a:extLst>
          </p:cNvPr>
          <p:cNvSpPr txBox="1"/>
          <p:nvPr/>
        </p:nvSpPr>
        <p:spPr>
          <a:xfrm>
            <a:off x="6249639" y="1627948"/>
            <a:ext cx="4002157" cy="369332"/>
          </a:xfrm>
          <a:prstGeom prst="rect">
            <a:avLst/>
          </a:prstGeom>
          <a:noFill/>
        </p:spPr>
        <p:txBody>
          <a:bodyPr wrap="square" rtlCol="0">
            <a:spAutoFit/>
          </a:bodyPr>
          <a:lstStyle/>
          <a:p>
            <a:r>
              <a:rPr lang="es-MX" b="1">
                <a:solidFill>
                  <a:schemeClr val="accent6">
                    <a:lumMod val="75000"/>
                  </a:schemeClr>
                </a:solidFill>
                <a:latin typeface="Bahnschrift" panose="020B0502040204020203" pitchFamily="34" charset="0"/>
              </a:rPr>
              <a:t>Cuerda de 2 metros</a:t>
            </a:r>
            <a:endParaRPr lang="es-CO" b="1">
              <a:solidFill>
                <a:schemeClr val="accent6">
                  <a:lumMod val="75000"/>
                </a:schemeClr>
              </a:solidFill>
              <a:latin typeface="Bahnschrift" panose="020B0502040204020203" pitchFamily="34" charset="0"/>
            </a:endParaRPr>
          </a:p>
        </p:txBody>
      </p:sp>
      <p:pic>
        <p:nvPicPr>
          <p:cNvPr id="4" name="Imagen 3">
            <a:extLst>
              <a:ext uri="{FF2B5EF4-FFF2-40B4-BE49-F238E27FC236}">
                <a16:creationId xmlns:a16="http://schemas.microsoft.com/office/drawing/2014/main" id="{B376015B-EF0A-4A0C-B58B-9075E9C7A595}"/>
              </a:ext>
            </a:extLst>
          </p:cNvPr>
          <p:cNvPicPr>
            <a:picLocks noChangeAspect="1"/>
          </p:cNvPicPr>
          <p:nvPr/>
        </p:nvPicPr>
        <p:blipFill>
          <a:blip r:embed="rId2"/>
          <a:stretch>
            <a:fillRect/>
          </a:stretch>
        </p:blipFill>
        <p:spPr>
          <a:xfrm>
            <a:off x="140629" y="2063538"/>
            <a:ext cx="3283044" cy="2326503"/>
          </a:xfrm>
          <a:prstGeom prst="rect">
            <a:avLst/>
          </a:prstGeom>
        </p:spPr>
      </p:pic>
      <p:pic>
        <p:nvPicPr>
          <p:cNvPr id="7" name="Imagen 6">
            <a:extLst>
              <a:ext uri="{FF2B5EF4-FFF2-40B4-BE49-F238E27FC236}">
                <a16:creationId xmlns:a16="http://schemas.microsoft.com/office/drawing/2014/main" id="{F9F5C93F-8F44-4F1F-BE90-9389D5D5A3F8}"/>
              </a:ext>
            </a:extLst>
          </p:cNvPr>
          <p:cNvPicPr>
            <a:picLocks noChangeAspect="1"/>
          </p:cNvPicPr>
          <p:nvPr/>
        </p:nvPicPr>
        <p:blipFill>
          <a:blip r:embed="rId3"/>
          <a:stretch>
            <a:fillRect/>
          </a:stretch>
        </p:blipFill>
        <p:spPr>
          <a:xfrm>
            <a:off x="2592618" y="4462749"/>
            <a:ext cx="3315468" cy="2326501"/>
          </a:xfrm>
          <a:prstGeom prst="rect">
            <a:avLst/>
          </a:prstGeom>
        </p:spPr>
      </p:pic>
      <p:pic>
        <p:nvPicPr>
          <p:cNvPr id="9" name="Imagen 8">
            <a:extLst>
              <a:ext uri="{FF2B5EF4-FFF2-40B4-BE49-F238E27FC236}">
                <a16:creationId xmlns:a16="http://schemas.microsoft.com/office/drawing/2014/main" id="{E42B2D59-EE06-4E29-B00D-3D882D060427}"/>
              </a:ext>
            </a:extLst>
          </p:cNvPr>
          <p:cNvPicPr>
            <a:picLocks noChangeAspect="1"/>
          </p:cNvPicPr>
          <p:nvPr/>
        </p:nvPicPr>
        <p:blipFill>
          <a:blip r:embed="rId4"/>
          <a:stretch>
            <a:fillRect/>
          </a:stretch>
        </p:blipFill>
        <p:spPr>
          <a:xfrm>
            <a:off x="6283915" y="2057522"/>
            <a:ext cx="3283044" cy="2326503"/>
          </a:xfrm>
          <a:prstGeom prst="rect">
            <a:avLst/>
          </a:prstGeom>
        </p:spPr>
      </p:pic>
      <p:pic>
        <p:nvPicPr>
          <p:cNvPr id="11" name="Imagen 10">
            <a:extLst>
              <a:ext uri="{FF2B5EF4-FFF2-40B4-BE49-F238E27FC236}">
                <a16:creationId xmlns:a16="http://schemas.microsoft.com/office/drawing/2014/main" id="{B05F04E3-95CD-4360-9A49-8F9861ACAEE3}"/>
              </a:ext>
            </a:extLst>
          </p:cNvPr>
          <p:cNvPicPr>
            <a:picLocks noChangeAspect="1"/>
          </p:cNvPicPr>
          <p:nvPr/>
        </p:nvPicPr>
        <p:blipFill>
          <a:blip r:embed="rId5"/>
          <a:stretch>
            <a:fillRect/>
          </a:stretch>
        </p:blipFill>
        <p:spPr>
          <a:xfrm>
            <a:off x="8250717" y="4444267"/>
            <a:ext cx="3308857" cy="2321863"/>
          </a:xfrm>
          <a:prstGeom prst="rect">
            <a:avLst/>
          </a:prstGeom>
        </p:spPr>
      </p:pic>
      <p:sp>
        <p:nvSpPr>
          <p:cNvPr id="3" name="Marcador de número de diapositiva 2">
            <a:extLst>
              <a:ext uri="{FF2B5EF4-FFF2-40B4-BE49-F238E27FC236}">
                <a16:creationId xmlns:a16="http://schemas.microsoft.com/office/drawing/2014/main" id="{B9D13790-9C33-4069-B481-0ECC461EAC00}"/>
              </a:ext>
            </a:extLst>
          </p:cNvPr>
          <p:cNvSpPr>
            <a:spLocks noGrp="1"/>
          </p:cNvSpPr>
          <p:nvPr>
            <p:ph type="sldNum" sz="quarter" idx="12"/>
          </p:nvPr>
        </p:nvSpPr>
        <p:spPr/>
        <p:txBody>
          <a:bodyPr/>
          <a:lstStyle/>
          <a:p>
            <a:fld id="{233B02DB-5781-F943-94F9-873A9A973557}" type="slidenum">
              <a:rPr lang="es-ES_tradnl" smtClean="0"/>
              <a:t>4</a:t>
            </a:fld>
            <a:endParaRPr lang="es-ES_tradnl"/>
          </a:p>
        </p:txBody>
      </p:sp>
      <p:sp>
        <p:nvSpPr>
          <p:cNvPr id="15" name="CuadroTexto 14">
            <a:extLst>
              <a:ext uri="{FF2B5EF4-FFF2-40B4-BE49-F238E27FC236}">
                <a16:creationId xmlns:a16="http://schemas.microsoft.com/office/drawing/2014/main" id="{89D8E299-F9D5-40CA-B2F0-0CF9E77AE2A7}"/>
              </a:ext>
            </a:extLst>
          </p:cNvPr>
          <p:cNvSpPr txBox="1"/>
          <p:nvPr/>
        </p:nvSpPr>
        <p:spPr>
          <a:xfrm>
            <a:off x="4139872" y="3032863"/>
            <a:ext cx="1550502" cy="369332"/>
          </a:xfrm>
          <a:prstGeom prst="rect">
            <a:avLst/>
          </a:prstGeom>
          <a:noFill/>
        </p:spPr>
        <p:txBody>
          <a:bodyPr wrap="square" lIns="91440" tIns="45720" rIns="91440" bIns="45720" anchor="t">
            <a:spAutoFit/>
          </a:bodyPr>
          <a:lstStyle/>
          <a:p>
            <a:r>
              <a:rPr lang="es-MX" sz="1800">
                <a:latin typeface="Bahnschrift"/>
                <a:cs typeface="Times New Roman"/>
              </a:rPr>
              <a:t>T = </a:t>
            </a:r>
            <a:r>
              <a:rPr lang="es-MX">
                <a:latin typeface="Bahnschrift"/>
                <a:cs typeface="Times New Roman"/>
              </a:rPr>
              <a:t>2.09</a:t>
            </a:r>
            <a:r>
              <a:rPr lang="es-MX" sz="1800">
                <a:latin typeface="Bahnschrift"/>
                <a:cs typeface="Times New Roman"/>
              </a:rPr>
              <a:t> s</a:t>
            </a:r>
          </a:p>
        </p:txBody>
      </p:sp>
      <p:sp>
        <p:nvSpPr>
          <p:cNvPr id="19" name="CuadroTexto 18">
            <a:extLst>
              <a:ext uri="{FF2B5EF4-FFF2-40B4-BE49-F238E27FC236}">
                <a16:creationId xmlns:a16="http://schemas.microsoft.com/office/drawing/2014/main" id="{0287D555-5A63-435E-B46B-19FEE5B6D709}"/>
              </a:ext>
            </a:extLst>
          </p:cNvPr>
          <p:cNvSpPr txBox="1"/>
          <p:nvPr/>
        </p:nvSpPr>
        <p:spPr>
          <a:xfrm>
            <a:off x="10344665" y="3035915"/>
            <a:ext cx="1550502" cy="369332"/>
          </a:xfrm>
          <a:prstGeom prst="rect">
            <a:avLst/>
          </a:prstGeom>
          <a:noFill/>
        </p:spPr>
        <p:txBody>
          <a:bodyPr wrap="square" lIns="91440" tIns="45720" rIns="91440" bIns="45720" anchor="t">
            <a:spAutoFit/>
          </a:bodyPr>
          <a:lstStyle/>
          <a:p>
            <a:r>
              <a:rPr lang="es-MX" sz="1800">
                <a:latin typeface="Bahnschrift"/>
                <a:cs typeface="Times New Roman"/>
              </a:rPr>
              <a:t>T = </a:t>
            </a:r>
            <a:r>
              <a:rPr lang="es-MX">
                <a:latin typeface="Bahnschrift"/>
                <a:cs typeface="Times New Roman"/>
              </a:rPr>
              <a:t>2.96</a:t>
            </a:r>
            <a:r>
              <a:rPr lang="es-MX" sz="1800">
                <a:latin typeface="Bahnschrift"/>
                <a:cs typeface="Times New Roman"/>
              </a:rPr>
              <a:t> </a:t>
            </a:r>
            <a:r>
              <a:rPr lang="es-MX">
                <a:latin typeface="Bahnschrift"/>
                <a:cs typeface="Times New Roman"/>
              </a:rPr>
              <a:t>s</a:t>
            </a:r>
          </a:p>
        </p:txBody>
      </p:sp>
      <p:cxnSp>
        <p:nvCxnSpPr>
          <p:cNvPr id="20" name="Conector recto de flecha 19">
            <a:extLst>
              <a:ext uri="{FF2B5EF4-FFF2-40B4-BE49-F238E27FC236}">
                <a16:creationId xmlns:a16="http://schemas.microsoft.com/office/drawing/2014/main" id="{2015ECD9-AD05-4F96-9ADA-76180EDDACA2}"/>
              </a:ext>
            </a:extLst>
          </p:cNvPr>
          <p:cNvCxnSpPr/>
          <p:nvPr/>
        </p:nvCxnSpPr>
        <p:spPr>
          <a:xfrm flipV="1">
            <a:off x="3472309" y="3211374"/>
            <a:ext cx="584218" cy="15417"/>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21" name="Conector recto de flecha 20">
            <a:extLst>
              <a:ext uri="{FF2B5EF4-FFF2-40B4-BE49-F238E27FC236}">
                <a16:creationId xmlns:a16="http://schemas.microsoft.com/office/drawing/2014/main" id="{35DE052C-275D-4006-993C-0BA25D997C26}"/>
              </a:ext>
            </a:extLst>
          </p:cNvPr>
          <p:cNvCxnSpPr>
            <a:cxnSpLocks/>
          </p:cNvCxnSpPr>
          <p:nvPr/>
        </p:nvCxnSpPr>
        <p:spPr>
          <a:xfrm flipV="1">
            <a:off x="4193102" y="3483099"/>
            <a:ext cx="279610" cy="955836"/>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22" name="Conector recto de flecha 21">
            <a:extLst>
              <a:ext uri="{FF2B5EF4-FFF2-40B4-BE49-F238E27FC236}">
                <a16:creationId xmlns:a16="http://schemas.microsoft.com/office/drawing/2014/main" id="{91584D66-93B0-41B6-85E0-9D5501098F43}"/>
              </a:ext>
            </a:extLst>
          </p:cNvPr>
          <p:cNvCxnSpPr>
            <a:cxnSpLocks/>
          </p:cNvCxnSpPr>
          <p:nvPr/>
        </p:nvCxnSpPr>
        <p:spPr>
          <a:xfrm flipV="1">
            <a:off x="9615597" y="3211374"/>
            <a:ext cx="669537" cy="15417"/>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23" name="Conector recto de flecha 22">
            <a:extLst>
              <a:ext uri="{FF2B5EF4-FFF2-40B4-BE49-F238E27FC236}">
                <a16:creationId xmlns:a16="http://schemas.microsoft.com/office/drawing/2014/main" id="{869E83D3-1AA7-4328-A923-DFF4D9C2DF58}"/>
              </a:ext>
            </a:extLst>
          </p:cNvPr>
          <p:cNvCxnSpPr>
            <a:cxnSpLocks/>
          </p:cNvCxnSpPr>
          <p:nvPr/>
        </p:nvCxnSpPr>
        <p:spPr>
          <a:xfrm flipV="1">
            <a:off x="10135429" y="3411661"/>
            <a:ext cx="754541" cy="1074898"/>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2" name="Rectángulo: esquinas redondeadas 31">
            <a:extLst>
              <a:ext uri="{FF2B5EF4-FFF2-40B4-BE49-F238E27FC236}">
                <a16:creationId xmlns:a16="http://schemas.microsoft.com/office/drawing/2014/main" id="{9B826497-47B6-4949-87A8-194E8BCAAE4F}"/>
              </a:ext>
            </a:extLst>
          </p:cNvPr>
          <p:cNvSpPr/>
          <p:nvPr/>
        </p:nvSpPr>
        <p:spPr>
          <a:xfrm>
            <a:off x="4335271" y="756298"/>
            <a:ext cx="2004232" cy="547634"/>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CO" sz="2000" i="1">
                <a:solidFill>
                  <a:schemeClr val="tx1"/>
                </a:solidFill>
                <a:ea typeface="+mn-lt"/>
                <a:cs typeface="+mn-lt"/>
              </a:rPr>
              <a:t>Θ = Acos(</a:t>
            </a:r>
            <a:r>
              <a:rPr lang="es-CO" sz="2000" i="1" err="1">
                <a:solidFill>
                  <a:schemeClr val="tx1"/>
                </a:solidFill>
                <a:ea typeface="+mn-lt"/>
                <a:cs typeface="+mn-lt"/>
              </a:rPr>
              <a:t>ωt</a:t>
            </a:r>
            <a:r>
              <a:rPr lang="es-CO" sz="2000" i="1">
                <a:solidFill>
                  <a:schemeClr val="tx1"/>
                </a:solidFill>
                <a:ea typeface="+mn-lt"/>
                <a:cs typeface="+mn-lt"/>
              </a:rPr>
              <a:t>)</a:t>
            </a:r>
            <a:endParaRPr lang="en-US" sz="2000" i="1">
              <a:solidFill>
                <a:schemeClr val="tx1"/>
              </a:solidFill>
              <a:cs typeface="Calibri"/>
            </a:endParaRPr>
          </a:p>
        </p:txBody>
      </p:sp>
      <p:pic>
        <p:nvPicPr>
          <p:cNvPr id="10" name="Picture 11" descr="Text&#10;&#10;Description automatically generated">
            <a:extLst>
              <a:ext uri="{FF2B5EF4-FFF2-40B4-BE49-F238E27FC236}">
                <a16:creationId xmlns:a16="http://schemas.microsoft.com/office/drawing/2014/main" id="{361D048A-331D-44F3-966B-58E63D87E35F}"/>
              </a:ext>
            </a:extLst>
          </p:cNvPr>
          <p:cNvPicPr>
            <a:picLocks noChangeAspect="1"/>
          </p:cNvPicPr>
          <p:nvPr/>
        </p:nvPicPr>
        <p:blipFill>
          <a:blip r:embed="rId6"/>
          <a:stretch>
            <a:fillRect/>
          </a:stretch>
        </p:blipFill>
        <p:spPr>
          <a:xfrm>
            <a:off x="6536531" y="461962"/>
            <a:ext cx="1571625" cy="1076325"/>
          </a:xfrm>
          <a:prstGeom prst="rect">
            <a:avLst/>
          </a:prstGeom>
        </p:spPr>
      </p:pic>
    </p:spTree>
    <p:extLst>
      <p:ext uri="{BB962C8B-B14F-4D97-AF65-F5344CB8AC3E}">
        <p14:creationId xmlns:p14="http://schemas.microsoft.com/office/powerpoint/2010/main" val="1230907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A0BD3FCA-7502-4F74-B45C-9A521D507CAC}"/>
              </a:ext>
            </a:extLst>
          </p:cNvPr>
          <p:cNvSpPr txBox="1"/>
          <p:nvPr/>
        </p:nvSpPr>
        <p:spPr>
          <a:xfrm>
            <a:off x="961643" y="832570"/>
            <a:ext cx="5356363" cy="400110"/>
          </a:xfrm>
          <a:prstGeom prst="rect">
            <a:avLst/>
          </a:prstGeom>
          <a:noFill/>
        </p:spPr>
        <p:txBody>
          <a:bodyPr wrap="square" lIns="91440" tIns="45720" rIns="91440" bIns="45720" rtlCol="0" anchor="t">
            <a:spAutoFit/>
          </a:bodyPr>
          <a:lstStyle/>
          <a:p>
            <a:r>
              <a:rPr lang="es-MX" sz="2000">
                <a:latin typeface="Bahnschrift"/>
              </a:rPr>
              <a:t>Ángulos grandes experimentales I:</a:t>
            </a:r>
            <a:endParaRPr lang="es-CO" sz="2000">
              <a:latin typeface="Bahnschrift"/>
            </a:endParaRPr>
          </a:p>
        </p:txBody>
      </p:sp>
      <p:cxnSp>
        <p:nvCxnSpPr>
          <p:cNvPr id="16" name="Conector recto 15">
            <a:extLst>
              <a:ext uri="{FF2B5EF4-FFF2-40B4-BE49-F238E27FC236}">
                <a16:creationId xmlns:a16="http://schemas.microsoft.com/office/drawing/2014/main" id="{B79E57D8-F831-468D-8B60-D5F4B1A7E2DA}"/>
              </a:ext>
            </a:extLst>
          </p:cNvPr>
          <p:cNvCxnSpPr>
            <a:cxnSpLocks/>
          </p:cNvCxnSpPr>
          <p:nvPr/>
        </p:nvCxnSpPr>
        <p:spPr>
          <a:xfrm>
            <a:off x="6096000" y="1688322"/>
            <a:ext cx="0" cy="5235938"/>
          </a:xfrm>
          <a:prstGeom prst="line">
            <a:avLst/>
          </a:prstGeom>
          <a:ln w="3810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CuadroTexto 16">
            <a:extLst>
              <a:ext uri="{FF2B5EF4-FFF2-40B4-BE49-F238E27FC236}">
                <a16:creationId xmlns:a16="http://schemas.microsoft.com/office/drawing/2014/main" id="{BEB87C28-BDF2-4A63-A930-EF2A2CD5FF4D}"/>
              </a:ext>
            </a:extLst>
          </p:cNvPr>
          <p:cNvSpPr txBox="1"/>
          <p:nvPr/>
        </p:nvSpPr>
        <p:spPr>
          <a:xfrm>
            <a:off x="140629" y="1621504"/>
            <a:ext cx="4002157" cy="369332"/>
          </a:xfrm>
          <a:prstGeom prst="rect">
            <a:avLst/>
          </a:prstGeom>
          <a:noFill/>
        </p:spPr>
        <p:txBody>
          <a:bodyPr wrap="square" rtlCol="0">
            <a:spAutoFit/>
          </a:bodyPr>
          <a:lstStyle/>
          <a:p>
            <a:r>
              <a:rPr lang="es-MX" b="1">
                <a:solidFill>
                  <a:schemeClr val="accent6">
                    <a:lumMod val="75000"/>
                  </a:schemeClr>
                </a:solidFill>
                <a:latin typeface="Bahnschrift" panose="020B0502040204020203" pitchFamily="34" charset="0"/>
              </a:rPr>
              <a:t>Cuerda de 1 metro – 61.5°</a:t>
            </a:r>
            <a:endParaRPr lang="es-CO" b="1">
              <a:solidFill>
                <a:schemeClr val="accent6">
                  <a:lumMod val="75000"/>
                </a:schemeClr>
              </a:solidFill>
              <a:latin typeface="Bahnschrift" panose="020B0502040204020203" pitchFamily="34" charset="0"/>
            </a:endParaRPr>
          </a:p>
        </p:txBody>
      </p:sp>
      <p:sp>
        <p:nvSpPr>
          <p:cNvPr id="18" name="CuadroTexto 17">
            <a:extLst>
              <a:ext uri="{FF2B5EF4-FFF2-40B4-BE49-F238E27FC236}">
                <a16:creationId xmlns:a16="http://schemas.microsoft.com/office/drawing/2014/main" id="{3CFBF0BF-ABD2-4C1F-A78C-2882B10AB06F}"/>
              </a:ext>
            </a:extLst>
          </p:cNvPr>
          <p:cNvSpPr txBox="1"/>
          <p:nvPr/>
        </p:nvSpPr>
        <p:spPr>
          <a:xfrm>
            <a:off x="6249639" y="1627948"/>
            <a:ext cx="4002157" cy="369332"/>
          </a:xfrm>
          <a:prstGeom prst="rect">
            <a:avLst/>
          </a:prstGeom>
          <a:noFill/>
        </p:spPr>
        <p:txBody>
          <a:bodyPr wrap="square" rtlCol="0">
            <a:spAutoFit/>
          </a:bodyPr>
          <a:lstStyle/>
          <a:p>
            <a:r>
              <a:rPr lang="es-MX" b="1">
                <a:solidFill>
                  <a:schemeClr val="accent6">
                    <a:lumMod val="75000"/>
                  </a:schemeClr>
                </a:solidFill>
                <a:latin typeface="Bahnschrift" panose="020B0502040204020203" pitchFamily="34" charset="0"/>
              </a:rPr>
              <a:t>Cuerda de 1 metro - 73°</a:t>
            </a:r>
            <a:endParaRPr lang="es-CO" b="1">
              <a:solidFill>
                <a:schemeClr val="accent6">
                  <a:lumMod val="75000"/>
                </a:schemeClr>
              </a:solidFill>
              <a:latin typeface="Bahnschrift" panose="020B0502040204020203" pitchFamily="34" charset="0"/>
            </a:endParaRPr>
          </a:p>
        </p:txBody>
      </p:sp>
      <p:pic>
        <p:nvPicPr>
          <p:cNvPr id="3" name="Imagen 2">
            <a:extLst>
              <a:ext uri="{FF2B5EF4-FFF2-40B4-BE49-F238E27FC236}">
                <a16:creationId xmlns:a16="http://schemas.microsoft.com/office/drawing/2014/main" id="{027C50BF-0EE5-4FDA-9350-056E32E7B8C4}"/>
              </a:ext>
            </a:extLst>
          </p:cNvPr>
          <p:cNvPicPr>
            <a:picLocks noChangeAspect="1"/>
          </p:cNvPicPr>
          <p:nvPr/>
        </p:nvPicPr>
        <p:blipFill>
          <a:blip r:embed="rId2"/>
          <a:stretch>
            <a:fillRect/>
          </a:stretch>
        </p:blipFill>
        <p:spPr>
          <a:xfrm>
            <a:off x="140629" y="2063541"/>
            <a:ext cx="3236605" cy="2326503"/>
          </a:xfrm>
          <a:prstGeom prst="rect">
            <a:avLst/>
          </a:prstGeom>
        </p:spPr>
      </p:pic>
      <p:pic>
        <p:nvPicPr>
          <p:cNvPr id="8" name="Imagen 7">
            <a:extLst>
              <a:ext uri="{FF2B5EF4-FFF2-40B4-BE49-F238E27FC236}">
                <a16:creationId xmlns:a16="http://schemas.microsoft.com/office/drawing/2014/main" id="{D67D1270-8D04-4A5D-9D0B-AB7129D0F87E}"/>
              </a:ext>
            </a:extLst>
          </p:cNvPr>
          <p:cNvPicPr>
            <a:picLocks noChangeAspect="1"/>
          </p:cNvPicPr>
          <p:nvPr/>
        </p:nvPicPr>
        <p:blipFill>
          <a:blip r:embed="rId3"/>
          <a:stretch>
            <a:fillRect/>
          </a:stretch>
        </p:blipFill>
        <p:spPr>
          <a:xfrm>
            <a:off x="2524484" y="4462749"/>
            <a:ext cx="3236604" cy="2326503"/>
          </a:xfrm>
          <a:prstGeom prst="rect">
            <a:avLst/>
          </a:prstGeom>
        </p:spPr>
      </p:pic>
      <p:pic>
        <p:nvPicPr>
          <p:cNvPr id="12" name="Imagen 11">
            <a:extLst>
              <a:ext uri="{FF2B5EF4-FFF2-40B4-BE49-F238E27FC236}">
                <a16:creationId xmlns:a16="http://schemas.microsoft.com/office/drawing/2014/main" id="{E18B15BA-2E49-48AB-AB35-C5FB19E4FA91}"/>
              </a:ext>
            </a:extLst>
          </p:cNvPr>
          <p:cNvPicPr>
            <a:picLocks noChangeAspect="1"/>
          </p:cNvPicPr>
          <p:nvPr/>
        </p:nvPicPr>
        <p:blipFill>
          <a:blip r:embed="rId4"/>
          <a:stretch>
            <a:fillRect/>
          </a:stretch>
        </p:blipFill>
        <p:spPr>
          <a:xfrm>
            <a:off x="6249639" y="2062162"/>
            <a:ext cx="3171730" cy="2326503"/>
          </a:xfrm>
          <a:prstGeom prst="rect">
            <a:avLst/>
          </a:prstGeom>
        </p:spPr>
      </p:pic>
      <p:pic>
        <p:nvPicPr>
          <p:cNvPr id="14" name="Imagen 13">
            <a:extLst>
              <a:ext uri="{FF2B5EF4-FFF2-40B4-BE49-F238E27FC236}">
                <a16:creationId xmlns:a16="http://schemas.microsoft.com/office/drawing/2014/main" id="{52F2F7F8-FB90-4E53-B3A7-E45A61B47CEA}"/>
              </a:ext>
            </a:extLst>
          </p:cNvPr>
          <p:cNvPicPr>
            <a:picLocks noChangeAspect="1"/>
          </p:cNvPicPr>
          <p:nvPr/>
        </p:nvPicPr>
        <p:blipFill>
          <a:blip r:embed="rId5"/>
          <a:stretch>
            <a:fillRect/>
          </a:stretch>
        </p:blipFill>
        <p:spPr>
          <a:xfrm>
            <a:off x="8479854" y="4462750"/>
            <a:ext cx="3233701" cy="2326502"/>
          </a:xfrm>
          <a:prstGeom prst="rect">
            <a:avLst/>
          </a:prstGeom>
        </p:spPr>
      </p:pic>
      <p:sp>
        <p:nvSpPr>
          <p:cNvPr id="10" name="CuadroTexto 9">
            <a:extLst>
              <a:ext uri="{FF2B5EF4-FFF2-40B4-BE49-F238E27FC236}">
                <a16:creationId xmlns:a16="http://schemas.microsoft.com/office/drawing/2014/main" id="{AB16875D-006B-428F-854C-71727742917C}"/>
              </a:ext>
            </a:extLst>
          </p:cNvPr>
          <p:cNvSpPr txBox="1"/>
          <p:nvPr/>
        </p:nvSpPr>
        <p:spPr>
          <a:xfrm>
            <a:off x="4008903" y="2366113"/>
            <a:ext cx="1550502" cy="1200329"/>
          </a:xfrm>
          <a:prstGeom prst="rect">
            <a:avLst/>
          </a:prstGeom>
          <a:noFill/>
        </p:spPr>
        <p:txBody>
          <a:bodyPr wrap="square">
            <a:spAutoFit/>
          </a:bodyPr>
          <a:lstStyle/>
          <a:p>
            <a:r>
              <a:rPr lang="es-MX" sz="1800">
                <a:latin typeface="Bahnschrift" panose="020B0502040204020203" pitchFamily="34" charset="0"/>
                <a:cs typeface="Times New Roman" panose="02020603050405020304" pitchFamily="18" charset="0"/>
              </a:rPr>
              <a:t>T = 2.3 s</a:t>
            </a:r>
          </a:p>
          <a:p>
            <a:endParaRPr lang="es-MX">
              <a:latin typeface="Bahnschrift" panose="020B0502040204020203" pitchFamily="34" charset="0"/>
              <a:cs typeface="Times New Roman" panose="02020603050405020304" pitchFamily="18" charset="0"/>
            </a:endParaRPr>
          </a:p>
          <a:p>
            <a:endParaRPr lang="es-MX">
              <a:latin typeface="Bahnschrift" panose="020B0502040204020203" pitchFamily="34" charset="0"/>
              <a:cs typeface="Times New Roman" panose="02020603050405020304" pitchFamily="18" charset="0"/>
            </a:endParaRPr>
          </a:p>
          <a:p>
            <a:r>
              <a:rPr lang="es-MX">
                <a:latin typeface="Bahnschrift" panose="020B0502040204020203" pitchFamily="34" charset="0"/>
                <a:cs typeface="Times New Roman" panose="02020603050405020304" pitchFamily="18" charset="0"/>
              </a:rPr>
              <a:t>T= 2.2 s</a:t>
            </a:r>
            <a:endParaRPr lang="es-CO"/>
          </a:p>
        </p:txBody>
      </p:sp>
      <p:sp>
        <p:nvSpPr>
          <p:cNvPr id="11" name="CuadroTexto 10">
            <a:extLst>
              <a:ext uri="{FF2B5EF4-FFF2-40B4-BE49-F238E27FC236}">
                <a16:creationId xmlns:a16="http://schemas.microsoft.com/office/drawing/2014/main" id="{2E875769-B51B-4E18-8374-1B1C694637C3}"/>
              </a:ext>
            </a:extLst>
          </p:cNvPr>
          <p:cNvSpPr txBox="1"/>
          <p:nvPr/>
        </p:nvSpPr>
        <p:spPr>
          <a:xfrm>
            <a:off x="10404196" y="2381071"/>
            <a:ext cx="1550502" cy="1200329"/>
          </a:xfrm>
          <a:prstGeom prst="rect">
            <a:avLst/>
          </a:prstGeom>
          <a:noFill/>
        </p:spPr>
        <p:txBody>
          <a:bodyPr wrap="square">
            <a:spAutoFit/>
          </a:bodyPr>
          <a:lstStyle/>
          <a:p>
            <a:r>
              <a:rPr lang="es-MX" sz="1800">
                <a:latin typeface="Bahnschrift" panose="020B0502040204020203" pitchFamily="34" charset="0"/>
                <a:cs typeface="Times New Roman" panose="02020603050405020304" pitchFamily="18" charset="0"/>
              </a:rPr>
              <a:t>T = 2.3 s</a:t>
            </a:r>
          </a:p>
          <a:p>
            <a:endParaRPr lang="es-MX">
              <a:latin typeface="Bahnschrift" panose="020B0502040204020203" pitchFamily="34" charset="0"/>
              <a:cs typeface="Times New Roman" panose="02020603050405020304" pitchFamily="18" charset="0"/>
            </a:endParaRPr>
          </a:p>
          <a:p>
            <a:endParaRPr lang="es-MX">
              <a:latin typeface="Bahnschrift" panose="020B0502040204020203" pitchFamily="34" charset="0"/>
              <a:cs typeface="Times New Roman" panose="02020603050405020304" pitchFamily="18" charset="0"/>
            </a:endParaRPr>
          </a:p>
          <a:p>
            <a:r>
              <a:rPr lang="es-MX">
                <a:latin typeface="Bahnschrift" panose="020B0502040204020203" pitchFamily="34" charset="0"/>
                <a:cs typeface="Times New Roman" panose="02020603050405020304" pitchFamily="18" charset="0"/>
              </a:rPr>
              <a:t>T= 2.4 s</a:t>
            </a:r>
            <a:endParaRPr lang="es-CO"/>
          </a:p>
        </p:txBody>
      </p:sp>
      <p:cxnSp>
        <p:nvCxnSpPr>
          <p:cNvPr id="15" name="Conector recto de flecha 14">
            <a:extLst>
              <a:ext uri="{FF2B5EF4-FFF2-40B4-BE49-F238E27FC236}">
                <a16:creationId xmlns:a16="http://schemas.microsoft.com/office/drawing/2014/main" id="{4B826EC1-EFE9-41C1-85BC-701C06F6E646}"/>
              </a:ext>
            </a:extLst>
          </p:cNvPr>
          <p:cNvCxnSpPr/>
          <p:nvPr/>
        </p:nvCxnSpPr>
        <p:spPr>
          <a:xfrm flipV="1">
            <a:off x="3472309" y="2663687"/>
            <a:ext cx="536594" cy="563104"/>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19" name="Conector recto de flecha 18">
            <a:extLst>
              <a:ext uri="{FF2B5EF4-FFF2-40B4-BE49-F238E27FC236}">
                <a16:creationId xmlns:a16="http://schemas.microsoft.com/office/drawing/2014/main" id="{A7352717-1E84-4C78-8542-AEB10301FA82}"/>
              </a:ext>
            </a:extLst>
          </p:cNvPr>
          <p:cNvCxnSpPr>
            <a:cxnSpLocks/>
          </p:cNvCxnSpPr>
          <p:nvPr/>
        </p:nvCxnSpPr>
        <p:spPr>
          <a:xfrm flipV="1">
            <a:off x="4169290" y="3566442"/>
            <a:ext cx="362953" cy="896305"/>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20" name="Conector recto de flecha 19">
            <a:extLst>
              <a:ext uri="{FF2B5EF4-FFF2-40B4-BE49-F238E27FC236}">
                <a16:creationId xmlns:a16="http://schemas.microsoft.com/office/drawing/2014/main" id="{F467D82C-D938-432A-BEAD-4CF0D09EB4DB}"/>
              </a:ext>
            </a:extLst>
          </p:cNvPr>
          <p:cNvCxnSpPr>
            <a:cxnSpLocks/>
          </p:cNvCxnSpPr>
          <p:nvPr/>
        </p:nvCxnSpPr>
        <p:spPr>
          <a:xfrm flipV="1">
            <a:off x="9615597" y="2663687"/>
            <a:ext cx="788599" cy="563104"/>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21" name="Conector recto de flecha 20">
            <a:extLst>
              <a:ext uri="{FF2B5EF4-FFF2-40B4-BE49-F238E27FC236}">
                <a16:creationId xmlns:a16="http://schemas.microsoft.com/office/drawing/2014/main" id="{66525488-2CC3-4079-BD94-8D80B3BEDDAE}"/>
              </a:ext>
            </a:extLst>
          </p:cNvPr>
          <p:cNvCxnSpPr>
            <a:cxnSpLocks/>
          </p:cNvCxnSpPr>
          <p:nvPr/>
        </p:nvCxnSpPr>
        <p:spPr>
          <a:xfrm flipV="1">
            <a:off x="10135429" y="3566442"/>
            <a:ext cx="421167" cy="896305"/>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4" name="Marcador de número de diapositiva 3">
            <a:extLst>
              <a:ext uri="{FF2B5EF4-FFF2-40B4-BE49-F238E27FC236}">
                <a16:creationId xmlns:a16="http://schemas.microsoft.com/office/drawing/2014/main" id="{C382DAF6-DF59-4D5E-9600-90B6B0F6E84F}"/>
              </a:ext>
            </a:extLst>
          </p:cNvPr>
          <p:cNvSpPr>
            <a:spLocks noGrp="1"/>
          </p:cNvSpPr>
          <p:nvPr>
            <p:ph type="sldNum" sz="quarter" idx="12"/>
          </p:nvPr>
        </p:nvSpPr>
        <p:spPr/>
        <p:txBody>
          <a:bodyPr/>
          <a:lstStyle/>
          <a:p>
            <a:fld id="{233B02DB-5781-F943-94F9-873A9A973557}" type="slidenum">
              <a:rPr lang="es-ES_tradnl" smtClean="0"/>
              <a:t>5</a:t>
            </a:fld>
            <a:endParaRPr lang="es-ES_tradnl"/>
          </a:p>
        </p:txBody>
      </p:sp>
    </p:spTree>
    <p:extLst>
      <p:ext uri="{BB962C8B-B14F-4D97-AF65-F5344CB8AC3E}">
        <p14:creationId xmlns:p14="http://schemas.microsoft.com/office/powerpoint/2010/main" val="1184168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ángulo: esquinas redondeadas 21">
            <a:extLst>
              <a:ext uri="{FF2B5EF4-FFF2-40B4-BE49-F238E27FC236}">
                <a16:creationId xmlns:a16="http://schemas.microsoft.com/office/drawing/2014/main" id="{9355435B-33D5-48E1-A503-53810B91472B}"/>
              </a:ext>
            </a:extLst>
          </p:cNvPr>
          <p:cNvSpPr/>
          <p:nvPr/>
        </p:nvSpPr>
        <p:spPr>
          <a:xfrm>
            <a:off x="5228240" y="756298"/>
            <a:ext cx="2182825" cy="547634"/>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s-CO">
              <a:solidFill>
                <a:schemeClr val="tx1"/>
              </a:solidFill>
              <a:cs typeface="Calibri"/>
            </a:endParaRPr>
          </a:p>
        </p:txBody>
      </p:sp>
      <p:sp>
        <p:nvSpPr>
          <p:cNvPr id="6" name="CuadroTexto 5">
            <a:extLst>
              <a:ext uri="{FF2B5EF4-FFF2-40B4-BE49-F238E27FC236}">
                <a16:creationId xmlns:a16="http://schemas.microsoft.com/office/drawing/2014/main" id="{A0BD3FCA-7502-4F74-B45C-9A521D507CAC}"/>
              </a:ext>
            </a:extLst>
          </p:cNvPr>
          <p:cNvSpPr txBox="1"/>
          <p:nvPr/>
        </p:nvSpPr>
        <p:spPr>
          <a:xfrm>
            <a:off x="961643" y="832570"/>
            <a:ext cx="4260989" cy="400110"/>
          </a:xfrm>
          <a:prstGeom prst="rect">
            <a:avLst/>
          </a:prstGeom>
          <a:noFill/>
        </p:spPr>
        <p:txBody>
          <a:bodyPr wrap="square" rtlCol="0">
            <a:spAutoFit/>
          </a:bodyPr>
          <a:lstStyle/>
          <a:p>
            <a:r>
              <a:rPr lang="es-MX" sz="2000">
                <a:latin typeface="Bahnschrift" panose="020B0502040204020203" pitchFamily="34" charset="0"/>
              </a:rPr>
              <a:t>Ángulos grandes experimentales II:</a:t>
            </a:r>
            <a:endParaRPr lang="es-CO" sz="2000">
              <a:latin typeface="Bahnschrift" panose="020B0502040204020203" pitchFamily="34" charset="0"/>
            </a:endParaRPr>
          </a:p>
        </p:txBody>
      </p:sp>
      <p:cxnSp>
        <p:nvCxnSpPr>
          <p:cNvPr id="16" name="Conector recto 15">
            <a:extLst>
              <a:ext uri="{FF2B5EF4-FFF2-40B4-BE49-F238E27FC236}">
                <a16:creationId xmlns:a16="http://schemas.microsoft.com/office/drawing/2014/main" id="{B79E57D8-F831-468D-8B60-D5F4B1A7E2DA}"/>
              </a:ext>
            </a:extLst>
          </p:cNvPr>
          <p:cNvCxnSpPr>
            <a:cxnSpLocks/>
          </p:cNvCxnSpPr>
          <p:nvPr/>
        </p:nvCxnSpPr>
        <p:spPr>
          <a:xfrm>
            <a:off x="6096000" y="1688322"/>
            <a:ext cx="0" cy="5235938"/>
          </a:xfrm>
          <a:prstGeom prst="line">
            <a:avLst/>
          </a:prstGeom>
          <a:ln w="3810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CuadroTexto 16">
            <a:extLst>
              <a:ext uri="{FF2B5EF4-FFF2-40B4-BE49-F238E27FC236}">
                <a16:creationId xmlns:a16="http://schemas.microsoft.com/office/drawing/2014/main" id="{BEB87C28-BDF2-4A63-A930-EF2A2CD5FF4D}"/>
              </a:ext>
            </a:extLst>
          </p:cNvPr>
          <p:cNvSpPr txBox="1"/>
          <p:nvPr/>
        </p:nvSpPr>
        <p:spPr>
          <a:xfrm>
            <a:off x="140629" y="1621504"/>
            <a:ext cx="4002157" cy="369332"/>
          </a:xfrm>
          <a:prstGeom prst="rect">
            <a:avLst/>
          </a:prstGeom>
          <a:noFill/>
        </p:spPr>
        <p:txBody>
          <a:bodyPr wrap="square" rtlCol="0">
            <a:spAutoFit/>
          </a:bodyPr>
          <a:lstStyle/>
          <a:p>
            <a:r>
              <a:rPr lang="es-MX" b="1">
                <a:solidFill>
                  <a:schemeClr val="accent6">
                    <a:lumMod val="75000"/>
                  </a:schemeClr>
                </a:solidFill>
                <a:latin typeface="Bahnschrift" panose="020B0502040204020203" pitchFamily="34" charset="0"/>
              </a:rPr>
              <a:t>Cuerda de 2 metros - 61.5°</a:t>
            </a:r>
            <a:endParaRPr lang="es-CO" b="1">
              <a:solidFill>
                <a:schemeClr val="accent6">
                  <a:lumMod val="75000"/>
                </a:schemeClr>
              </a:solidFill>
              <a:latin typeface="Bahnschrift" panose="020B0502040204020203" pitchFamily="34" charset="0"/>
            </a:endParaRPr>
          </a:p>
        </p:txBody>
      </p:sp>
      <p:sp>
        <p:nvSpPr>
          <p:cNvPr id="18" name="CuadroTexto 17">
            <a:extLst>
              <a:ext uri="{FF2B5EF4-FFF2-40B4-BE49-F238E27FC236}">
                <a16:creationId xmlns:a16="http://schemas.microsoft.com/office/drawing/2014/main" id="{3CFBF0BF-ABD2-4C1F-A78C-2882B10AB06F}"/>
              </a:ext>
            </a:extLst>
          </p:cNvPr>
          <p:cNvSpPr txBox="1"/>
          <p:nvPr/>
        </p:nvSpPr>
        <p:spPr>
          <a:xfrm>
            <a:off x="6262891" y="1627948"/>
            <a:ext cx="4002157" cy="369332"/>
          </a:xfrm>
          <a:prstGeom prst="rect">
            <a:avLst/>
          </a:prstGeom>
          <a:noFill/>
        </p:spPr>
        <p:txBody>
          <a:bodyPr wrap="square" rtlCol="0">
            <a:spAutoFit/>
          </a:bodyPr>
          <a:lstStyle/>
          <a:p>
            <a:r>
              <a:rPr lang="es-MX" b="1">
                <a:solidFill>
                  <a:schemeClr val="accent6">
                    <a:lumMod val="75000"/>
                  </a:schemeClr>
                </a:solidFill>
                <a:latin typeface="Bahnschrift" panose="020B0502040204020203" pitchFamily="34" charset="0"/>
              </a:rPr>
              <a:t>Cuerda de 2 metros - 73°</a:t>
            </a:r>
            <a:endParaRPr lang="es-CO" b="1">
              <a:solidFill>
                <a:schemeClr val="accent6">
                  <a:lumMod val="75000"/>
                </a:schemeClr>
              </a:solidFill>
              <a:latin typeface="Bahnschrift" panose="020B0502040204020203" pitchFamily="34" charset="0"/>
            </a:endParaRPr>
          </a:p>
        </p:txBody>
      </p:sp>
      <p:pic>
        <p:nvPicPr>
          <p:cNvPr id="3" name="Imagen 2">
            <a:extLst>
              <a:ext uri="{FF2B5EF4-FFF2-40B4-BE49-F238E27FC236}">
                <a16:creationId xmlns:a16="http://schemas.microsoft.com/office/drawing/2014/main" id="{027C50BF-0EE5-4FDA-9350-056E32E7B8C4}"/>
              </a:ext>
            </a:extLst>
          </p:cNvPr>
          <p:cNvPicPr>
            <a:picLocks noChangeAspect="1"/>
          </p:cNvPicPr>
          <p:nvPr/>
        </p:nvPicPr>
        <p:blipFill>
          <a:blip r:embed="rId2"/>
          <a:stretch>
            <a:fillRect/>
          </a:stretch>
        </p:blipFill>
        <p:spPr>
          <a:xfrm>
            <a:off x="140629" y="2063541"/>
            <a:ext cx="3236605" cy="2326503"/>
          </a:xfrm>
          <a:prstGeom prst="rect">
            <a:avLst/>
          </a:prstGeom>
        </p:spPr>
      </p:pic>
      <p:pic>
        <p:nvPicPr>
          <p:cNvPr id="8" name="Imagen 7">
            <a:extLst>
              <a:ext uri="{FF2B5EF4-FFF2-40B4-BE49-F238E27FC236}">
                <a16:creationId xmlns:a16="http://schemas.microsoft.com/office/drawing/2014/main" id="{D67D1270-8D04-4A5D-9D0B-AB7129D0F87E}"/>
              </a:ext>
            </a:extLst>
          </p:cNvPr>
          <p:cNvPicPr>
            <a:picLocks noChangeAspect="1"/>
          </p:cNvPicPr>
          <p:nvPr/>
        </p:nvPicPr>
        <p:blipFill>
          <a:blip r:embed="rId3"/>
          <a:stretch>
            <a:fillRect/>
          </a:stretch>
        </p:blipFill>
        <p:spPr>
          <a:xfrm>
            <a:off x="2524484" y="4462749"/>
            <a:ext cx="3236604" cy="2326503"/>
          </a:xfrm>
          <a:prstGeom prst="rect">
            <a:avLst/>
          </a:prstGeom>
        </p:spPr>
      </p:pic>
      <p:pic>
        <p:nvPicPr>
          <p:cNvPr id="12" name="Imagen 11">
            <a:extLst>
              <a:ext uri="{FF2B5EF4-FFF2-40B4-BE49-F238E27FC236}">
                <a16:creationId xmlns:a16="http://schemas.microsoft.com/office/drawing/2014/main" id="{E18B15BA-2E49-48AB-AB35-C5FB19E4FA91}"/>
              </a:ext>
            </a:extLst>
          </p:cNvPr>
          <p:cNvPicPr>
            <a:picLocks noChangeAspect="1"/>
          </p:cNvPicPr>
          <p:nvPr/>
        </p:nvPicPr>
        <p:blipFill>
          <a:blip r:embed="rId4"/>
          <a:stretch>
            <a:fillRect/>
          </a:stretch>
        </p:blipFill>
        <p:spPr>
          <a:xfrm>
            <a:off x="6249639" y="2062162"/>
            <a:ext cx="3171730" cy="2326503"/>
          </a:xfrm>
          <a:prstGeom prst="rect">
            <a:avLst/>
          </a:prstGeom>
        </p:spPr>
      </p:pic>
      <p:pic>
        <p:nvPicPr>
          <p:cNvPr id="14" name="Imagen 13">
            <a:extLst>
              <a:ext uri="{FF2B5EF4-FFF2-40B4-BE49-F238E27FC236}">
                <a16:creationId xmlns:a16="http://schemas.microsoft.com/office/drawing/2014/main" id="{52F2F7F8-FB90-4E53-B3A7-E45A61B47CEA}"/>
              </a:ext>
            </a:extLst>
          </p:cNvPr>
          <p:cNvPicPr>
            <a:picLocks noChangeAspect="1"/>
          </p:cNvPicPr>
          <p:nvPr/>
        </p:nvPicPr>
        <p:blipFill>
          <a:blip r:embed="rId5"/>
          <a:stretch>
            <a:fillRect/>
          </a:stretch>
        </p:blipFill>
        <p:spPr>
          <a:xfrm>
            <a:off x="8479854" y="4462750"/>
            <a:ext cx="3233701" cy="2326502"/>
          </a:xfrm>
          <a:prstGeom prst="rect">
            <a:avLst/>
          </a:prstGeom>
        </p:spPr>
      </p:pic>
      <p:sp>
        <p:nvSpPr>
          <p:cNvPr id="10" name="CuadroTexto 9">
            <a:extLst>
              <a:ext uri="{FF2B5EF4-FFF2-40B4-BE49-F238E27FC236}">
                <a16:creationId xmlns:a16="http://schemas.microsoft.com/office/drawing/2014/main" id="{AA6B5C60-0981-4639-AD65-13D387A5D418}"/>
              </a:ext>
            </a:extLst>
          </p:cNvPr>
          <p:cNvSpPr txBox="1"/>
          <p:nvPr/>
        </p:nvSpPr>
        <p:spPr>
          <a:xfrm>
            <a:off x="4008903" y="2366113"/>
            <a:ext cx="1550502" cy="1200329"/>
          </a:xfrm>
          <a:prstGeom prst="rect">
            <a:avLst/>
          </a:prstGeom>
          <a:noFill/>
        </p:spPr>
        <p:txBody>
          <a:bodyPr wrap="square" lIns="91440" tIns="45720" rIns="91440" bIns="45720" anchor="t">
            <a:spAutoFit/>
          </a:bodyPr>
          <a:lstStyle/>
          <a:p>
            <a:r>
              <a:rPr lang="es-MX" sz="1800">
                <a:latin typeface="Bahnschrift"/>
                <a:cs typeface="Times New Roman"/>
              </a:rPr>
              <a:t>T = </a:t>
            </a:r>
            <a:r>
              <a:rPr lang="es-MX">
                <a:latin typeface="Bahnschrift"/>
                <a:cs typeface="Times New Roman"/>
              </a:rPr>
              <a:t>2.5</a:t>
            </a:r>
            <a:r>
              <a:rPr lang="es-MX" sz="1800">
                <a:latin typeface="Bahnschrift"/>
                <a:cs typeface="Times New Roman"/>
              </a:rPr>
              <a:t> s</a:t>
            </a:r>
          </a:p>
          <a:p>
            <a:endParaRPr lang="es-MX">
              <a:latin typeface="Bahnschrift" panose="020B0502040204020203" pitchFamily="34" charset="0"/>
              <a:cs typeface="Times New Roman" panose="02020603050405020304" pitchFamily="18" charset="0"/>
            </a:endParaRPr>
          </a:p>
          <a:p>
            <a:endParaRPr lang="es-MX">
              <a:latin typeface="Bahnschrift" panose="020B0502040204020203" pitchFamily="34" charset="0"/>
              <a:cs typeface="Times New Roman" panose="02020603050405020304" pitchFamily="18" charset="0"/>
            </a:endParaRPr>
          </a:p>
          <a:p>
            <a:r>
              <a:rPr lang="es-MX">
                <a:latin typeface="Bahnschrift"/>
                <a:cs typeface="Times New Roman"/>
              </a:rPr>
              <a:t>T= 2.6 s</a:t>
            </a:r>
            <a:endParaRPr lang="es-CO">
              <a:latin typeface="Bahnschrift"/>
              <a:cs typeface="Times New Roman"/>
            </a:endParaRPr>
          </a:p>
        </p:txBody>
      </p:sp>
      <p:sp>
        <p:nvSpPr>
          <p:cNvPr id="11" name="CuadroTexto 10">
            <a:extLst>
              <a:ext uri="{FF2B5EF4-FFF2-40B4-BE49-F238E27FC236}">
                <a16:creationId xmlns:a16="http://schemas.microsoft.com/office/drawing/2014/main" id="{67C6E2CB-67B1-46C6-BE32-52F4D64DAA23}"/>
              </a:ext>
            </a:extLst>
          </p:cNvPr>
          <p:cNvSpPr txBox="1"/>
          <p:nvPr/>
        </p:nvSpPr>
        <p:spPr>
          <a:xfrm>
            <a:off x="10404196" y="2381071"/>
            <a:ext cx="1550502" cy="1200329"/>
          </a:xfrm>
          <a:prstGeom prst="rect">
            <a:avLst/>
          </a:prstGeom>
          <a:noFill/>
        </p:spPr>
        <p:txBody>
          <a:bodyPr wrap="square" lIns="91440" tIns="45720" rIns="91440" bIns="45720" anchor="t">
            <a:spAutoFit/>
          </a:bodyPr>
          <a:lstStyle/>
          <a:p>
            <a:r>
              <a:rPr lang="es-MX" sz="1800">
                <a:latin typeface="Bahnschrift"/>
                <a:cs typeface="Times New Roman"/>
              </a:rPr>
              <a:t>T = </a:t>
            </a:r>
            <a:r>
              <a:rPr lang="es-MX">
                <a:latin typeface="Bahnschrift"/>
                <a:cs typeface="Times New Roman"/>
              </a:rPr>
              <a:t>2.6</a:t>
            </a:r>
            <a:r>
              <a:rPr lang="es-MX" sz="1800">
                <a:latin typeface="Bahnschrift"/>
                <a:cs typeface="Times New Roman"/>
              </a:rPr>
              <a:t> s</a:t>
            </a:r>
          </a:p>
          <a:p>
            <a:endParaRPr lang="es-MX">
              <a:latin typeface="Bahnschrift" panose="020B0502040204020203" pitchFamily="34" charset="0"/>
              <a:cs typeface="Times New Roman" panose="02020603050405020304" pitchFamily="18" charset="0"/>
            </a:endParaRPr>
          </a:p>
          <a:p>
            <a:endParaRPr lang="es-MX">
              <a:latin typeface="Bahnschrift" panose="020B0502040204020203" pitchFamily="34" charset="0"/>
              <a:cs typeface="Times New Roman" panose="02020603050405020304" pitchFamily="18" charset="0"/>
            </a:endParaRPr>
          </a:p>
          <a:p>
            <a:r>
              <a:rPr lang="es-MX">
                <a:latin typeface="Bahnschrift"/>
                <a:cs typeface="Times New Roman"/>
              </a:rPr>
              <a:t>T= 2.7 s</a:t>
            </a:r>
            <a:endParaRPr lang="es-CO">
              <a:latin typeface="Bahnschrift"/>
              <a:cs typeface="Times New Roman"/>
            </a:endParaRPr>
          </a:p>
        </p:txBody>
      </p:sp>
      <p:cxnSp>
        <p:nvCxnSpPr>
          <p:cNvPr id="15" name="Conector recto de flecha 14">
            <a:extLst>
              <a:ext uri="{FF2B5EF4-FFF2-40B4-BE49-F238E27FC236}">
                <a16:creationId xmlns:a16="http://schemas.microsoft.com/office/drawing/2014/main" id="{6331A74E-3844-4E34-B04F-2BCE35F8F1DE}"/>
              </a:ext>
            </a:extLst>
          </p:cNvPr>
          <p:cNvCxnSpPr/>
          <p:nvPr/>
        </p:nvCxnSpPr>
        <p:spPr>
          <a:xfrm flipV="1">
            <a:off x="3472309" y="2663687"/>
            <a:ext cx="536594" cy="563104"/>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19" name="Conector recto de flecha 18">
            <a:extLst>
              <a:ext uri="{FF2B5EF4-FFF2-40B4-BE49-F238E27FC236}">
                <a16:creationId xmlns:a16="http://schemas.microsoft.com/office/drawing/2014/main" id="{805C3DFD-AF5D-4077-A492-7B454DC5E223}"/>
              </a:ext>
            </a:extLst>
          </p:cNvPr>
          <p:cNvCxnSpPr>
            <a:cxnSpLocks/>
          </p:cNvCxnSpPr>
          <p:nvPr/>
        </p:nvCxnSpPr>
        <p:spPr>
          <a:xfrm flipV="1">
            <a:off x="4169290" y="3566442"/>
            <a:ext cx="362953" cy="896305"/>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20" name="Conector recto de flecha 19">
            <a:extLst>
              <a:ext uri="{FF2B5EF4-FFF2-40B4-BE49-F238E27FC236}">
                <a16:creationId xmlns:a16="http://schemas.microsoft.com/office/drawing/2014/main" id="{232798E4-C7E7-48FA-BC4B-9F872185B3DC}"/>
              </a:ext>
            </a:extLst>
          </p:cNvPr>
          <p:cNvCxnSpPr>
            <a:cxnSpLocks/>
          </p:cNvCxnSpPr>
          <p:nvPr/>
        </p:nvCxnSpPr>
        <p:spPr>
          <a:xfrm flipV="1">
            <a:off x="9615597" y="2663687"/>
            <a:ext cx="788599" cy="563104"/>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21" name="Conector recto de flecha 20">
            <a:extLst>
              <a:ext uri="{FF2B5EF4-FFF2-40B4-BE49-F238E27FC236}">
                <a16:creationId xmlns:a16="http://schemas.microsoft.com/office/drawing/2014/main" id="{845FE51B-8456-4CE5-A4FA-12A0F33AC40B}"/>
              </a:ext>
            </a:extLst>
          </p:cNvPr>
          <p:cNvCxnSpPr>
            <a:cxnSpLocks/>
          </p:cNvCxnSpPr>
          <p:nvPr/>
        </p:nvCxnSpPr>
        <p:spPr>
          <a:xfrm flipV="1">
            <a:off x="10135429" y="3566442"/>
            <a:ext cx="421167" cy="896305"/>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4" name="Marcador de número de diapositiva 3">
            <a:extLst>
              <a:ext uri="{FF2B5EF4-FFF2-40B4-BE49-F238E27FC236}">
                <a16:creationId xmlns:a16="http://schemas.microsoft.com/office/drawing/2014/main" id="{6EAB8451-60F5-4BCE-9BCB-38361FEDADAE}"/>
              </a:ext>
            </a:extLst>
          </p:cNvPr>
          <p:cNvSpPr>
            <a:spLocks noGrp="1"/>
          </p:cNvSpPr>
          <p:nvPr>
            <p:ph type="sldNum" sz="quarter" idx="12"/>
          </p:nvPr>
        </p:nvSpPr>
        <p:spPr/>
        <p:txBody>
          <a:bodyPr/>
          <a:lstStyle/>
          <a:p>
            <a:fld id="{233B02DB-5781-F943-94F9-873A9A973557}" type="slidenum">
              <a:rPr lang="es-ES_tradnl" smtClean="0"/>
              <a:t>6</a:t>
            </a:fld>
            <a:endParaRPr lang="es-ES_tradnl"/>
          </a:p>
        </p:txBody>
      </p:sp>
      <mc:AlternateContent xmlns:mc="http://schemas.openxmlformats.org/markup-compatibility/2006">
        <mc:Choice xmlns:a14="http://schemas.microsoft.com/office/drawing/2010/main" Requires="a14">
          <p:sp>
            <p:nvSpPr>
              <p:cNvPr id="2" name="CuadroTexto 4">
                <a:extLst>
                  <a:ext uri="{FF2B5EF4-FFF2-40B4-BE49-F238E27FC236}">
                    <a16:creationId xmlns:a16="http://schemas.microsoft.com/office/drawing/2014/main" id="{2DC90D72-B4D7-4E85-9637-089C9F54360E}"/>
                  </a:ext>
                </a:extLst>
              </p:cNvPr>
              <p:cNvSpPr txBox="1"/>
              <p:nvPr/>
            </p:nvSpPr>
            <p:spPr>
              <a:xfrm>
                <a:off x="5395992" y="791384"/>
                <a:ext cx="1828642" cy="4744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𝑔</m:t>
                      </m:r>
                      <m:r>
                        <a:rPr lang="es-CO" b="0" i="1" smtClean="0">
                          <a:latin typeface="Cambria Math" panose="02040503050406030204" pitchFamily="18" charset="0"/>
                        </a:rPr>
                        <m:t> </m:t>
                      </m:r>
                      <m:r>
                        <a:rPr lang="es-CO" b="0" i="1" smtClean="0">
                          <a:latin typeface="Cambria Math" panose="02040503050406030204" pitchFamily="18" charset="0"/>
                        </a:rPr>
                        <m:t>𝑝𝑟𝑜𝑚</m:t>
                      </m:r>
                      <m:r>
                        <a:rPr lang="es-CO" b="0" i="1" smtClean="0">
                          <a:latin typeface="Cambria Math" panose="02040503050406030204" pitchFamily="18" charset="0"/>
                        </a:rPr>
                        <m:t>. =9.03</m:t>
                      </m:r>
                      <m:f>
                        <m:fPr>
                          <m:ctrlPr>
                            <a:rPr lang="es-CO" b="0" i="1" smtClean="0">
                              <a:latin typeface="Cambria Math" panose="02040503050406030204" pitchFamily="18" charset="0"/>
                            </a:rPr>
                          </m:ctrlPr>
                        </m:fPr>
                        <m:num>
                          <m:r>
                            <a:rPr lang="es-CO" b="0" i="1" smtClean="0">
                              <a:latin typeface="Cambria Math" panose="02040503050406030204" pitchFamily="18" charset="0"/>
                            </a:rPr>
                            <m:t>𝑚</m:t>
                          </m:r>
                        </m:num>
                        <m:den>
                          <m:sSup>
                            <m:sSupPr>
                              <m:ctrlPr>
                                <a:rPr lang="es-CO" b="0" i="1" smtClean="0">
                                  <a:latin typeface="Cambria Math" panose="02040503050406030204" pitchFamily="18" charset="0"/>
                                </a:rPr>
                              </m:ctrlPr>
                            </m:sSupPr>
                            <m:e>
                              <m:r>
                                <a:rPr lang="es-CO" b="0" i="1" smtClean="0">
                                  <a:latin typeface="Cambria Math" panose="02040503050406030204" pitchFamily="18" charset="0"/>
                                </a:rPr>
                                <m:t>𝑠</m:t>
                              </m:r>
                            </m:e>
                            <m:sup>
                              <m:r>
                                <a:rPr lang="es-CO" b="0" i="1" smtClean="0">
                                  <a:latin typeface="Cambria Math" panose="02040503050406030204" pitchFamily="18" charset="0"/>
                                </a:rPr>
                                <m:t>2</m:t>
                              </m:r>
                            </m:sup>
                          </m:sSup>
                        </m:den>
                      </m:f>
                    </m:oMath>
                  </m:oMathPara>
                </a14:m>
                <a:endParaRPr lang="es-CO"/>
              </a:p>
            </p:txBody>
          </p:sp>
        </mc:Choice>
        <mc:Fallback>
          <p:sp>
            <p:nvSpPr>
              <p:cNvPr id="2" name="CuadroTexto 4">
                <a:extLst>
                  <a:ext uri="{FF2B5EF4-FFF2-40B4-BE49-F238E27FC236}">
                    <a16:creationId xmlns:a16="http://schemas.microsoft.com/office/drawing/2014/main" id="{2DC90D72-B4D7-4E85-9637-089C9F54360E}"/>
                  </a:ext>
                </a:extLst>
              </p:cNvPr>
              <p:cNvSpPr txBox="1">
                <a:spLocks noRot="1" noChangeAspect="1" noMove="1" noResize="1" noEditPoints="1" noAdjustHandles="1" noChangeArrowheads="1" noChangeShapeType="1" noTextEdit="1"/>
              </p:cNvSpPr>
              <p:nvPr/>
            </p:nvSpPr>
            <p:spPr>
              <a:xfrm>
                <a:off x="5395992" y="791384"/>
                <a:ext cx="1828642" cy="474425"/>
              </a:xfrm>
              <a:prstGeom prst="rect">
                <a:avLst/>
              </a:prstGeom>
              <a:blipFill>
                <a:blip r:embed="rId6"/>
                <a:stretch>
                  <a:fillRect/>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E2FBFDBD-59A6-4951-9045-EEFFB80A35EB}"/>
              </a:ext>
            </a:extLst>
          </p:cNvPr>
          <p:cNvSpPr/>
          <p:nvPr/>
        </p:nvSpPr>
        <p:spPr>
          <a:xfrm>
            <a:off x="6674643" y="876298"/>
            <a:ext cx="261938" cy="30956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A897EC9-D58D-4356-AFE5-52D47155EC6F}"/>
              </a:ext>
            </a:extLst>
          </p:cNvPr>
          <p:cNvSpPr txBox="1"/>
          <p:nvPr/>
        </p:nvSpPr>
        <p:spPr>
          <a:xfrm>
            <a:off x="6593681" y="842962"/>
            <a:ext cx="4214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59</a:t>
            </a:r>
          </a:p>
        </p:txBody>
      </p:sp>
      <p:pic>
        <p:nvPicPr>
          <p:cNvPr id="9" name="Picture 12" descr="Chart, line chart&#10;&#10;Description automatically generated">
            <a:extLst>
              <a:ext uri="{FF2B5EF4-FFF2-40B4-BE49-F238E27FC236}">
                <a16:creationId xmlns:a16="http://schemas.microsoft.com/office/drawing/2014/main" id="{0A22672C-BE18-4D87-82A9-86843D3CCA8E}"/>
              </a:ext>
            </a:extLst>
          </p:cNvPr>
          <p:cNvPicPr>
            <a:picLocks noChangeAspect="1"/>
          </p:cNvPicPr>
          <p:nvPr/>
        </p:nvPicPr>
        <p:blipFill>
          <a:blip r:embed="rId7"/>
          <a:stretch>
            <a:fillRect/>
          </a:stretch>
        </p:blipFill>
        <p:spPr>
          <a:xfrm>
            <a:off x="140494" y="2059717"/>
            <a:ext cx="3243262" cy="2333755"/>
          </a:xfrm>
          <a:prstGeom prst="rect">
            <a:avLst/>
          </a:prstGeom>
        </p:spPr>
      </p:pic>
      <p:pic>
        <p:nvPicPr>
          <p:cNvPr id="23" name="Picture 23" descr="Chart, line chart&#10;&#10;Description automatically generated">
            <a:extLst>
              <a:ext uri="{FF2B5EF4-FFF2-40B4-BE49-F238E27FC236}">
                <a16:creationId xmlns:a16="http://schemas.microsoft.com/office/drawing/2014/main" id="{D1470DB7-F240-4464-87E6-B3CC9D40EDA2}"/>
              </a:ext>
            </a:extLst>
          </p:cNvPr>
          <p:cNvPicPr>
            <a:picLocks noChangeAspect="1"/>
          </p:cNvPicPr>
          <p:nvPr/>
        </p:nvPicPr>
        <p:blipFill>
          <a:blip r:embed="rId8"/>
          <a:stretch>
            <a:fillRect/>
          </a:stretch>
        </p:blipFill>
        <p:spPr>
          <a:xfrm>
            <a:off x="2521744" y="4486959"/>
            <a:ext cx="3243262" cy="2325114"/>
          </a:xfrm>
          <a:prstGeom prst="rect">
            <a:avLst/>
          </a:prstGeom>
        </p:spPr>
      </p:pic>
      <p:pic>
        <p:nvPicPr>
          <p:cNvPr id="24" name="Picture 24" descr="Chart, line chart, histogram&#10;&#10;Description automatically generated">
            <a:extLst>
              <a:ext uri="{FF2B5EF4-FFF2-40B4-BE49-F238E27FC236}">
                <a16:creationId xmlns:a16="http://schemas.microsoft.com/office/drawing/2014/main" id="{99FCFD09-0A99-487E-BBA2-C689E505C6DC}"/>
              </a:ext>
            </a:extLst>
          </p:cNvPr>
          <p:cNvPicPr>
            <a:picLocks noChangeAspect="1"/>
          </p:cNvPicPr>
          <p:nvPr/>
        </p:nvPicPr>
        <p:blipFill>
          <a:blip r:embed="rId9"/>
          <a:stretch>
            <a:fillRect/>
          </a:stretch>
        </p:blipFill>
        <p:spPr>
          <a:xfrm>
            <a:off x="6260306" y="2058966"/>
            <a:ext cx="3159918" cy="2335255"/>
          </a:xfrm>
          <a:prstGeom prst="rect">
            <a:avLst/>
          </a:prstGeom>
        </p:spPr>
      </p:pic>
      <p:pic>
        <p:nvPicPr>
          <p:cNvPr id="26" name="Picture 26" descr="Chart, line chart, histogram&#10;&#10;Description automatically generated">
            <a:extLst>
              <a:ext uri="{FF2B5EF4-FFF2-40B4-BE49-F238E27FC236}">
                <a16:creationId xmlns:a16="http://schemas.microsoft.com/office/drawing/2014/main" id="{19BC741F-EFA9-4D93-8300-4BAABF8156C8}"/>
              </a:ext>
            </a:extLst>
          </p:cNvPr>
          <p:cNvPicPr>
            <a:picLocks noChangeAspect="1"/>
          </p:cNvPicPr>
          <p:nvPr/>
        </p:nvPicPr>
        <p:blipFill>
          <a:blip r:embed="rId10"/>
          <a:stretch>
            <a:fillRect/>
          </a:stretch>
        </p:blipFill>
        <p:spPr>
          <a:xfrm>
            <a:off x="8474869" y="4487841"/>
            <a:ext cx="3243262" cy="2335256"/>
          </a:xfrm>
          <a:prstGeom prst="rect">
            <a:avLst/>
          </a:prstGeom>
        </p:spPr>
      </p:pic>
    </p:spTree>
    <p:extLst>
      <p:ext uri="{BB962C8B-B14F-4D97-AF65-F5344CB8AC3E}">
        <p14:creationId xmlns:p14="http://schemas.microsoft.com/office/powerpoint/2010/main" val="39676680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0" descr="Diagram&#10;&#10;Description automatically generated">
            <a:extLst>
              <a:ext uri="{FF2B5EF4-FFF2-40B4-BE49-F238E27FC236}">
                <a16:creationId xmlns:a16="http://schemas.microsoft.com/office/drawing/2014/main" id="{C8395BE8-5EFD-4763-AB4F-5DF20B46AE4F}"/>
              </a:ext>
            </a:extLst>
          </p:cNvPr>
          <p:cNvPicPr>
            <a:picLocks noChangeAspect="1"/>
          </p:cNvPicPr>
          <p:nvPr/>
        </p:nvPicPr>
        <p:blipFill rotWithShape="1">
          <a:blip r:embed="rId2"/>
          <a:srcRect l="-242" t="14832" r="-493"/>
          <a:stretch/>
        </p:blipFill>
        <p:spPr>
          <a:xfrm>
            <a:off x="4118477" y="730677"/>
            <a:ext cx="2127563" cy="699750"/>
          </a:xfrm>
          <a:prstGeom prst="rect">
            <a:avLst/>
          </a:prstGeom>
        </p:spPr>
      </p:pic>
      <p:sp>
        <p:nvSpPr>
          <p:cNvPr id="6" name="CuadroTexto 5">
            <a:extLst>
              <a:ext uri="{FF2B5EF4-FFF2-40B4-BE49-F238E27FC236}">
                <a16:creationId xmlns:a16="http://schemas.microsoft.com/office/drawing/2014/main" id="{A0BD3FCA-7502-4F74-B45C-9A521D507CAC}"/>
              </a:ext>
            </a:extLst>
          </p:cNvPr>
          <p:cNvSpPr txBox="1"/>
          <p:nvPr/>
        </p:nvSpPr>
        <p:spPr>
          <a:xfrm>
            <a:off x="961643" y="832570"/>
            <a:ext cx="3237051" cy="400110"/>
          </a:xfrm>
          <a:prstGeom prst="rect">
            <a:avLst/>
          </a:prstGeom>
          <a:noFill/>
        </p:spPr>
        <p:txBody>
          <a:bodyPr wrap="square" rtlCol="0">
            <a:spAutoFit/>
          </a:bodyPr>
          <a:lstStyle/>
          <a:p>
            <a:r>
              <a:rPr lang="es-MX" sz="2000">
                <a:latin typeface="Bahnschrift" panose="020B0502040204020203" pitchFamily="34" charset="0"/>
              </a:rPr>
              <a:t>Ángulos grandes teóricos:</a:t>
            </a:r>
            <a:endParaRPr lang="es-CO" sz="2000">
              <a:latin typeface="Bahnschrift" panose="020B0502040204020203" pitchFamily="34" charset="0"/>
            </a:endParaRPr>
          </a:p>
        </p:txBody>
      </p:sp>
      <p:cxnSp>
        <p:nvCxnSpPr>
          <p:cNvPr id="16" name="Conector recto 15">
            <a:extLst>
              <a:ext uri="{FF2B5EF4-FFF2-40B4-BE49-F238E27FC236}">
                <a16:creationId xmlns:a16="http://schemas.microsoft.com/office/drawing/2014/main" id="{B79E57D8-F831-468D-8B60-D5F4B1A7E2DA}"/>
              </a:ext>
            </a:extLst>
          </p:cNvPr>
          <p:cNvCxnSpPr>
            <a:cxnSpLocks/>
          </p:cNvCxnSpPr>
          <p:nvPr/>
        </p:nvCxnSpPr>
        <p:spPr>
          <a:xfrm>
            <a:off x="6096000" y="1688322"/>
            <a:ext cx="0" cy="5235938"/>
          </a:xfrm>
          <a:prstGeom prst="line">
            <a:avLst/>
          </a:prstGeom>
          <a:ln w="3810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CuadroTexto 16">
            <a:extLst>
              <a:ext uri="{FF2B5EF4-FFF2-40B4-BE49-F238E27FC236}">
                <a16:creationId xmlns:a16="http://schemas.microsoft.com/office/drawing/2014/main" id="{BEB87C28-BDF2-4A63-A930-EF2A2CD5FF4D}"/>
              </a:ext>
            </a:extLst>
          </p:cNvPr>
          <p:cNvSpPr txBox="1"/>
          <p:nvPr/>
        </p:nvSpPr>
        <p:spPr>
          <a:xfrm>
            <a:off x="140629" y="1621504"/>
            <a:ext cx="4002157" cy="369332"/>
          </a:xfrm>
          <a:prstGeom prst="rect">
            <a:avLst/>
          </a:prstGeom>
          <a:noFill/>
        </p:spPr>
        <p:txBody>
          <a:bodyPr wrap="square" rtlCol="0">
            <a:spAutoFit/>
          </a:bodyPr>
          <a:lstStyle/>
          <a:p>
            <a:r>
              <a:rPr lang="es-MX" b="1">
                <a:solidFill>
                  <a:schemeClr val="accent6">
                    <a:lumMod val="75000"/>
                  </a:schemeClr>
                </a:solidFill>
                <a:latin typeface="Bahnschrift" panose="020B0502040204020203" pitchFamily="34" charset="0"/>
              </a:rPr>
              <a:t>Cuerda de 1 metro</a:t>
            </a:r>
            <a:endParaRPr lang="es-CO" b="1">
              <a:solidFill>
                <a:schemeClr val="accent6">
                  <a:lumMod val="75000"/>
                </a:schemeClr>
              </a:solidFill>
              <a:latin typeface="Bahnschrift" panose="020B0502040204020203" pitchFamily="34" charset="0"/>
            </a:endParaRPr>
          </a:p>
        </p:txBody>
      </p:sp>
      <p:sp>
        <p:nvSpPr>
          <p:cNvPr id="18" name="CuadroTexto 17">
            <a:extLst>
              <a:ext uri="{FF2B5EF4-FFF2-40B4-BE49-F238E27FC236}">
                <a16:creationId xmlns:a16="http://schemas.microsoft.com/office/drawing/2014/main" id="{3CFBF0BF-ABD2-4C1F-A78C-2882B10AB06F}"/>
              </a:ext>
            </a:extLst>
          </p:cNvPr>
          <p:cNvSpPr txBox="1"/>
          <p:nvPr/>
        </p:nvSpPr>
        <p:spPr>
          <a:xfrm>
            <a:off x="6249639" y="1627948"/>
            <a:ext cx="4002157" cy="369332"/>
          </a:xfrm>
          <a:prstGeom prst="rect">
            <a:avLst/>
          </a:prstGeom>
          <a:noFill/>
        </p:spPr>
        <p:txBody>
          <a:bodyPr wrap="square" rtlCol="0">
            <a:spAutoFit/>
          </a:bodyPr>
          <a:lstStyle/>
          <a:p>
            <a:r>
              <a:rPr lang="es-MX" b="1">
                <a:solidFill>
                  <a:schemeClr val="accent6">
                    <a:lumMod val="75000"/>
                  </a:schemeClr>
                </a:solidFill>
                <a:latin typeface="Bahnschrift" panose="020B0502040204020203" pitchFamily="34" charset="0"/>
              </a:rPr>
              <a:t>Cuerda de 2 metros</a:t>
            </a:r>
            <a:endParaRPr lang="es-CO" b="1">
              <a:solidFill>
                <a:schemeClr val="accent6">
                  <a:lumMod val="75000"/>
                </a:schemeClr>
              </a:solidFill>
              <a:latin typeface="Bahnschrift" panose="020B0502040204020203" pitchFamily="34" charset="0"/>
            </a:endParaRPr>
          </a:p>
        </p:txBody>
      </p:sp>
      <p:pic>
        <p:nvPicPr>
          <p:cNvPr id="4" name="Imagen 3">
            <a:extLst>
              <a:ext uri="{FF2B5EF4-FFF2-40B4-BE49-F238E27FC236}">
                <a16:creationId xmlns:a16="http://schemas.microsoft.com/office/drawing/2014/main" id="{3FE85F56-C691-4D1C-A818-9D56079897BC}"/>
              </a:ext>
            </a:extLst>
          </p:cNvPr>
          <p:cNvPicPr>
            <a:picLocks noChangeAspect="1"/>
          </p:cNvPicPr>
          <p:nvPr/>
        </p:nvPicPr>
        <p:blipFill>
          <a:blip r:embed="rId3"/>
          <a:stretch>
            <a:fillRect/>
          </a:stretch>
        </p:blipFill>
        <p:spPr>
          <a:xfrm>
            <a:off x="320969" y="2108543"/>
            <a:ext cx="3220211" cy="2299006"/>
          </a:xfrm>
          <a:prstGeom prst="rect">
            <a:avLst/>
          </a:prstGeom>
        </p:spPr>
      </p:pic>
      <p:pic>
        <p:nvPicPr>
          <p:cNvPr id="7" name="Imagen 6">
            <a:extLst>
              <a:ext uri="{FF2B5EF4-FFF2-40B4-BE49-F238E27FC236}">
                <a16:creationId xmlns:a16="http://schemas.microsoft.com/office/drawing/2014/main" id="{36114500-B6EA-4645-AAD4-C57FB26F65DA}"/>
              </a:ext>
            </a:extLst>
          </p:cNvPr>
          <p:cNvPicPr>
            <a:picLocks noChangeAspect="1"/>
          </p:cNvPicPr>
          <p:nvPr/>
        </p:nvPicPr>
        <p:blipFill>
          <a:blip r:embed="rId4"/>
          <a:stretch>
            <a:fillRect/>
          </a:stretch>
        </p:blipFill>
        <p:spPr>
          <a:xfrm>
            <a:off x="2645051" y="4512705"/>
            <a:ext cx="3188752" cy="2276547"/>
          </a:xfrm>
          <a:prstGeom prst="rect">
            <a:avLst/>
          </a:prstGeom>
        </p:spPr>
      </p:pic>
      <p:pic>
        <p:nvPicPr>
          <p:cNvPr id="10" name="Imagen 9">
            <a:extLst>
              <a:ext uri="{FF2B5EF4-FFF2-40B4-BE49-F238E27FC236}">
                <a16:creationId xmlns:a16="http://schemas.microsoft.com/office/drawing/2014/main" id="{194496C2-2E52-43CD-AC31-4095E545E98F}"/>
              </a:ext>
            </a:extLst>
          </p:cNvPr>
          <p:cNvPicPr>
            <a:picLocks noChangeAspect="1"/>
          </p:cNvPicPr>
          <p:nvPr/>
        </p:nvPicPr>
        <p:blipFill>
          <a:blip r:embed="rId5"/>
          <a:stretch>
            <a:fillRect/>
          </a:stretch>
        </p:blipFill>
        <p:spPr>
          <a:xfrm>
            <a:off x="6392571" y="2119772"/>
            <a:ext cx="3188752" cy="2276547"/>
          </a:xfrm>
          <a:prstGeom prst="rect">
            <a:avLst/>
          </a:prstGeom>
        </p:spPr>
      </p:pic>
      <p:pic>
        <p:nvPicPr>
          <p:cNvPr id="13" name="Imagen 12">
            <a:extLst>
              <a:ext uri="{FF2B5EF4-FFF2-40B4-BE49-F238E27FC236}">
                <a16:creationId xmlns:a16="http://schemas.microsoft.com/office/drawing/2014/main" id="{18008DB9-6BC5-4EF0-9AC1-066EF05B20BE}"/>
              </a:ext>
            </a:extLst>
          </p:cNvPr>
          <p:cNvPicPr>
            <a:picLocks noChangeAspect="1"/>
          </p:cNvPicPr>
          <p:nvPr/>
        </p:nvPicPr>
        <p:blipFill>
          <a:blip r:embed="rId6"/>
          <a:stretch>
            <a:fillRect/>
          </a:stretch>
        </p:blipFill>
        <p:spPr>
          <a:xfrm>
            <a:off x="8609506" y="4519979"/>
            <a:ext cx="3178564" cy="2269273"/>
          </a:xfrm>
          <a:prstGeom prst="rect">
            <a:avLst/>
          </a:prstGeom>
        </p:spPr>
      </p:pic>
      <p:sp>
        <p:nvSpPr>
          <p:cNvPr id="3" name="Marcador de número de diapositiva 2">
            <a:extLst>
              <a:ext uri="{FF2B5EF4-FFF2-40B4-BE49-F238E27FC236}">
                <a16:creationId xmlns:a16="http://schemas.microsoft.com/office/drawing/2014/main" id="{EA81E91A-EFD7-4283-98F0-BCBC3335037E}"/>
              </a:ext>
            </a:extLst>
          </p:cNvPr>
          <p:cNvSpPr>
            <a:spLocks noGrp="1"/>
          </p:cNvSpPr>
          <p:nvPr>
            <p:ph type="sldNum" sz="quarter" idx="12"/>
          </p:nvPr>
        </p:nvSpPr>
        <p:spPr/>
        <p:txBody>
          <a:bodyPr/>
          <a:lstStyle/>
          <a:p>
            <a:fld id="{233B02DB-5781-F943-94F9-873A9A973557}" type="slidenum">
              <a:rPr lang="es-ES_tradnl" smtClean="0"/>
              <a:t>7</a:t>
            </a:fld>
            <a:endParaRPr lang="es-ES_tradnl"/>
          </a:p>
        </p:txBody>
      </p:sp>
      <p:pic>
        <p:nvPicPr>
          <p:cNvPr id="8" name="Picture 8">
            <a:extLst>
              <a:ext uri="{FF2B5EF4-FFF2-40B4-BE49-F238E27FC236}">
                <a16:creationId xmlns:a16="http://schemas.microsoft.com/office/drawing/2014/main" id="{4A6235D7-AB02-42C1-8487-4F554DC9D703}"/>
              </a:ext>
            </a:extLst>
          </p:cNvPr>
          <p:cNvPicPr>
            <a:picLocks noChangeAspect="1"/>
          </p:cNvPicPr>
          <p:nvPr/>
        </p:nvPicPr>
        <p:blipFill>
          <a:blip r:embed="rId7"/>
          <a:stretch>
            <a:fillRect/>
          </a:stretch>
        </p:blipFill>
        <p:spPr>
          <a:xfrm>
            <a:off x="4121944" y="569118"/>
            <a:ext cx="1626394" cy="326231"/>
          </a:xfrm>
          <a:prstGeom prst="rect">
            <a:avLst/>
          </a:prstGeom>
        </p:spPr>
      </p:pic>
      <p:pic>
        <p:nvPicPr>
          <p:cNvPr id="11" name="Picture 21" descr="A picture containing text&#10;&#10;Description automatically generated">
            <a:extLst>
              <a:ext uri="{FF2B5EF4-FFF2-40B4-BE49-F238E27FC236}">
                <a16:creationId xmlns:a16="http://schemas.microsoft.com/office/drawing/2014/main" id="{72A611A9-B49E-406A-92B2-4541B597BEF6}"/>
              </a:ext>
            </a:extLst>
          </p:cNvPr>
          <p:cNvPicPr>
            <a:picLocks noChangeAspect="1"/>
          </p:cNvPicPr>
          <p:nvPr/>
        </p:nvPicPr>
        <p:blipFill>
          <a:blip r:embed="rId8"/>
          <a:stretch>
            <a:fillRect/>
          </a:stretch>
        </p:blipFill>
        <p:spPr>
          <a:xfrm>
            <a:off x="4164806" y="1238248"/>
            <a:ext cx="1600201" cy="619126"/>
          </a:xfrm>
          <a:prstGeom prst="rect">
            <a:avLst/>
          </a:prstGeom>
        </p:spPr>
      </p:pic>
    </p:spTree>
    <p:extLst>
      <p:ext uri="{BB962C8B-B14F-4D97-AF65-F5344CB8AC3E}">
        <p14:creationId xmlns:p14="http://schemas.microsoft.com/office/powerpoint/2010/main" val="329273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A0BD3FCA-7502-4F74-B45C-9A521D507CAC}"/>
              </a:ext>
            </a:extLst>
          </p:cNvPr>
          <p:cNvSpPr txBox="1"/>
          <p:nvPr/>
        </p:nvSpPr>
        <p:spPr>
          <a:xfrm>
            <a:off x="961643" y="832570"/>
            <a:ext cx="5356363" cy="400110"/>
          </a:xfrm>
          <a:prstGeom prst="rect">
            <a:avLst/>
          </a:prstGeom>
          <a:noFill/>
        </p:spPr>
        <p:txBody>
          <a:bodyPr wrap="square" lIns="91440" tIns="45720" rIns="91440" bIns="45720" rtlCol="0" anchor="t">
            <a:spAutoFit/>
          </a:bodyPr>
          <a:lstStyle/>
          <a:p>
            <a:r>
              <a:rPr lang="es-MX" sz="2000">
                <a:latin typeface="Bahnschrift"/>
              </a:rPr>
              <a:t>Simulación de Colorado:</a:t>
            </a:r>
            <a:endParaRPr lang="es-CO" sz="2000">
              <a:latin typeface="Bahnschrift"/>
            </a:endParaRPr>
          </a:p>
        </p:txBody>
      </p:sp>
      <p:sp>
        <p:nvSpPr>
          <p:cNvPr id="17" name="CuadroTexto 16">
            <a:extLst>
              <a:ext uri="{FF2B5EF4-FFF2-40B4-BE49-F238E27FC236}">
                <a16:creationId xmlns:a16="http://schemas.microsoft.com/office/drawing/2014/main" id="{BEB87C28-BDF2-4A63-A930-EF2A2CD5FF4D}"/>
              </a:ext>
            </a:extLst>
          </p:cNvPr>
          <p:cNvSpPr txBox="1"/>
          <p:nvPr/>
        </p:nvSpPr>
        <p:spPr>
          <a:xfrm>
            <a:off x="212516" y="1635881"/>
            <a:ext cx="4002157" cy="369332"/>
          </a:xfrm>
          <a:prstGeom prst="rect">
            <a:avLst/>
          </a:prstGeom>
          <a:noFill/>
        </p:spPr>
        <p:txBody>
          <a:bodyPr wrap="square" lIns="91440" tIns="45720" rIns="91440" bIns="45720" rtlCol="0" anchor="t">
            <a:spAutoFit/>
          </a:bodyPr>
          <a:lstStyle/>
          <a:p>
            <a:r>
              <a:rPr lang="es-MX" b="1">
                <a:solidFill>
                  <a:schemeClr val="accent6">
                    <a:lumMod val="75000"/>
                  </a:schemeClr>
                </a:solidFill>
                <a:latin typeface="Bahnschrift"/>
              </a:rPr>
              <a:t>Ángulo 3.5°</a:t>
            </a:r>
          </a:p>
        </p:txBody>
      </p:sp>
      <p:sp>
        <p:nvSpPr>
          <p:cNvPr id="3" name="Marcador de número de diapositiva 2">
            <a:extLst>
              <a:ext uri="{FF2B5EF4-FFF2-40B4-BE49-F238E27FC236}">
                <a16:creationId xmlns:a16="http://schemas.microsoft.com/office/drawing/2014/main" id="{EA81E91A-EFD7-4283-98F0-BCBC3335037E}"/>
              </a:ext>
            </a:extLst>
          </p:cNvPr>
          <p:cNvSpPr>
            <a:spLocks noGrp="1"/>
          </p:cNvSpPr>
          <p:nvPr>
            <p:ph type="sldNum" sz="quarter" idx="12"/>
          </p:nvPr>
        </p:nvSpPr>
        <p:spPr/>
        <p:txBody>
          <a:bodyPr/>
          <a:lstStyle/>
          <a:p>
            <a:fld id="{233B02DB-5781-F943-94F9-873A9A973557}" type="slidenum">
              <a:rPr lang="es-ES_tradnl" smtClean="0"/>
              <a:t>8</a:t>
            </a:fld>
            <a:endParaRPr lang="es-ES_tradnl"/>
          </a:p>
        </p:txBody>
      </p:sp>
      <p:pic>
        <p:nvPicPr>
          <p:cNvPr id="2" name="Picture 4" descr="Diagram&#10;&#10;Description automatically generated">
            <a:extLst>
              <a:ext uri="{FF2B5EF4-FFF2-40B4-BE49-F238E27FC236}">
                <a16:creationId xmlns:a16="http://schemas.microsoft.com/office/drawing/2014/main" id="{3EEFE6F0-89AA-4EC7-8528-EB7EEE591E98}"/>
              </a:ext>
            </a:extLst>
          </p:cNvPr>
          <p:cNvPicPr>
            <a:picLocks noChangeAspect="1"/>
          </p:cNvPicPr>
          <p:nvPr/>
        </p:nvPicPr>
        <p:blipFill rotWithShape="1">
          <a:blip r:embed="rId2"/>
          <a:srcRect l="4585" r="1092" b="-323"/>
          <a:stretch/>
        </p:blipFill>
        <p:spPr>
          <a:xfrm>
            <a:off x="123646" y="2286840"/>
            <a:ext cx="5834500" cy="4210930"/>
          </a:xfrm>
          <a:prstGeom prst="rect">
            <a:avLst/>
          </a:prstGeom>
        </p:spPr>
      </p:pic>
      <p:pic>
        <p:nvPicPr>
          <p:cNvPr id="5" name="Picture 7" descr="Diagram&#10;&#10;Description automatically generated">
            <a:extLst>
              <a:ext uri="{FF2B5EF4-FFF2-40B4-BE49-F238E27FC236}">
                <a16:creationId xmlns:a16="http://schemas.microsoft.com/office/drawing/2014/main" id="{9BB8A251-2E4C-4E92-A44B-8D1D18A177FD}"/>
              </a:ext>
            </a:extLst>
          </p:cNvPr>
          <p:cNvPicPr>
            <a:picLocks noChangeAspect="1"/>
          </p:cNvPicPr>
          <p:nvPr/>
        </p:nvPicPr>
        <p:blipFill rotWithShape="1">
          <a:blip r:embed="rId3"/>
          <a:srcRect l="2610" r="485" b="-353"/>
          <a:stretch/>
        </p:blipFill>
        <p:spPr>
          <a:xfrm>
            <a:off x="6043590" y="2286454"/>
            <a:ext cx="5909841" cy="4182950"/>
          </a:xfrm>
          <a:prstGeom prst="rect">
            <a:avLst/>
          </a:prstGeom>
        </p:spPr>
      </p:pic>
      <p:sp>
        <p:nvSpPr>
          <p:cNvPr id="9" name="CuadroTexto 16">
            <a:extLst>
              <a:ext uri="{FF2B5EF4-FFF2-40B4-BE49-F238E27FC236}">
                <a16:creationId xmlns:a16="http://schemas.microsoft.com/office/drawing/2014/main" id="{613FC7A3-EA51-4F90-A3F5-74FACDC7544D}"/>
              </a:ext>
            </a:extLst>
          </p:cNvPr>
          <p:cNvSpPr txBox="1"/>
          <p:nvPr/>
        </p:nvSpPr>
        <p:spPr>
          <a:xfrm>
            <a:off x="6179119" y="1635880"/>
            <a:ext cx="4002157" cy="369332"/>
          </a:xfrm>
          <a:prstGeom prst="rect">
            <a:avLst/>
          </a:prstGeom>
          <a:noFill/>
        </p:spPr>
        <p:txBody>
          <a:bodyPr wrap="square" lIns="91440" tIns="45720" rIns="91440" bIns="45720" rtlCol="0" anchor="t">
            <a:spAutoFit/>
          </a:bodyPr>
          <a:lstStyle/>
          <a:p>
            <a:r>
              <a:rPr lang="es-MX" b="1">
                <a:solidFill>
                  <a:schemeClr val="accent6">
                    <a:lumMod val="75000"/>
                  </a:schemeClr>
                </a:solidFill>
                <a:latin typeface="Bahnschrift"/>
              </a:rPr>
              <a:t>Ángulo 11.5°</a:t>
            </a:r>
          </a:p>
        </p:txBody>
      </p:sp>
    </p:spTree>
    <p:extLst>
      <p:ext uri="{BB962C8B-B14F-4D97-AF65-F5344CB8AC3E}">
        <p14:creationId xmlns:p14="http://schemas.microsoft.com/office/powerpoint/2010/main" val="2500086312"/>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12</Slides>
  <Notes>0</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Tema de Office</vt:lpstr>
      <vt:lpstr>PowerPoint Presentation</vt:lpstr>
      <vt:lpstr>PowerPoint Presentation</vt:lpstr>
      <vt:lpstr>PowerPoint Presentation</vt:lpstr>
      <vt:lpstr>  El experimento y los resultados</vt:lpstr>
      <vt:lpstr>PowerPoint Presentation</vt:lpstr>
      <vt:lpstr>PowerPoint Presentation</vt:lpstr>
      <vt:lpstr>PowerPoint Presentation</vt:lpstr>
      <vt:lpstr>PowerPoint Presentation</vt:lpstr>
      <vt:lpstr>PowerPoint Presentation</vt:lpstr>
      <vt:lpstr>PowerPoint Presentation</vt:lpstr>
      <vt:lpstr>  Conclusiones y recomendaciones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 de Microsoft Office</dc:creator>
  <cp:revision>1</cp:revision>
  <dcterms:created xsi:type="dcterms:W3CDTF">2019-03-06T15:22:16Z</dcterms:created>
  <dcterms:modified xsi:type="dcterms:W3CDTF">2021-10-13T04:28:05Z</dcterms:modified>
</cp:coreProperties>
</file>